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9" r:id="rId9"/>
    <p:sldId id="270" r:id="rId10"/>
    <p:sldId id="271" r:id="rId11"/>
    <p:sldId id="272" r:id="rId12"/>
    <p:sldId id="268" r:id="rId13"/>
    <p:sldId id="274" r:id="rId14"/>
    <p:sldId id="275" r:id="rId15"/>
    <p:sldId id="276" r:id="rId16"/>
    <p:sldId id="267" r:id="rId17"/>
    <p:sldId id="277" r:id="rId18"/>
    <p:sldId id="278" r:id="rId19"/>
    <p:sldId id="279" r:id="rId20"/>
    <p:sldId id="273" r:id="rId21"/>
    <p:sldId id="260" r:id="rId22"/>
    <p:sldId id="261" r:id="rId23"/>
    <p:sldId id="280" r:id="rId24"/>
    <p:sldId id="281" r:id="rId25"/>
    <p:sldId id="282" r:id="rId26"/>
    <p:sldId id="283" r:id="rId27"/>
    <p:sldId id="284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584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42973-DB3A-41E1-8FB6-B36AC535B7B0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01128F9-6BA5-4CB0-9B79-5E1EA5F5BE94}">
      <dgm:prSet phldrT="[Текст]"/>
      <dgm:spPr/>
      <dgm:t>
        <a:bodyPr/>
        <a:lstStyle/>
        <a:p>
          <a:r>
            <a:rPr lang="ru-RU" dirty="0" smtClean="0"/>
            <a:t>Желтое?</a:t>
          </a:r>
          <a:endParaRPr lang="ru-RU" dirty="0"/>
        </a:p>
      </dgm:t>
    </dgm:pt>
    <dgm:pt modelId="{9893667B-23E1-489C-BB88-CB6068CD9396}" type="parTrans" cxnId="{94E124E9-19ED-4A74-A99C-EE4B413AFA2C}">
      <dgm:prSet/>
      <dgm:spPr/>
      <dgm:t>
        <a:bodyPr/>
        <a:lstStyle/>
        <a:p>
          <a:endParaRPr lang="ru-RU"/>
        </a:p>
      </dgm:t>
    </dgm:pt>
    <dgm:pt modelId="{BB0E542A-E712-46DF-ADEA-CEAB63992939}" type="sibTrans" cxnId="{94E124E9-19ED-4A74-A99C-EE4B413AFA2C}">
      <dgm:prSet/>
      <dgm:spPr/>
      <dgm:t>
        <a:bodyPr/>
        <a:lstStyle/>
        <a:p>
          <a:endParaRPr lang="ru-RU"/>
        </a:p>
      </dgm:t>
    </dgm:pt>
    <dgm:pt modelId="{7203FD9F-C9B9-434D-ACBE-2A5B857F45C5}">
      <dgm:prSet phldrT="[Текст]"/>
      <dgm:spPr/>
      <dgm:t>
        <a:bodyPr/>
        <a:lstStyle/>
        <a:p>
          <a:r>
            <a:rPr lang="ru-RU" dirty="0" smtClean="0"/>
            <a:t>Круглое?</a:t>
          </a:r>
          <a:endParaRPr lang="ru-RU" dirty="0"/>
        </a:p>
      </dgm:t>
    </dgm:pt>
    <dgm:pt modelId="{3E58DE74-1F91-4721-B574-46C9BD649566}" type="parTrans" cxnId="{F2D140A8-1D80-4E29-A698-90AFB4E0C116}">
      <dgm:prSet/>
      <dgm:spPr/>
      <dgm:t>
        <a:bodyPr/>
        <a:lstStyle/>
        <a:p>
          <a:endParaRPr lang="ru-RU"/>
        </a:p>
      </dgm:t>
    </dgm:pt>
    <dgm:pt modelId="{85A25BC0-599C-443B-9EA8-CEC28DD8420E}" type="sibTrans" cxnId="{F2D140A8-1D80-4E29-A698-90AFB4E0C116}">
      <dgm:prSet/>
      <dgm:spPr/>
      <dgm:t>
        <a:bodyPr/>
        <a:lstStyle/>
        <a:p>
          <a:endParaRPr lang="ru-RU"/>
        </a:p>
      </dgm:t>
    </dgm:pt>
    <dgm:pt modelId="{E3B8F6C0-00C5-41FE-8812-CF36EE11C2AD}">
      <dgm:prSet phldrT="[Текст]"/>
      <dgm:spPr/>
      <dgm:t>
        <a:bodyPr/>
        <a:lstStyle/>
        <a:p>
          <a:r>
            <a:rPr lang="ru-RU" b="1" dirty="0" smtClean="0"/>
            <a:t>Земля</a:t>
          </a:r>
          <a:r>
            <a:rPr lang="ru-RU" dirty="0" smtClean="0"/>
            <a:t>!</a:t>
          </a:r>
          <a:endParaRPr lang="ru-RU" dirty="0"/>
        </a:p>
      </dgm:t>
    </dgm:pt>
    <dgm:pt modelId="{26A126F4-A543-4B6B-AE67-81CEFCC95A51}" type="parTrans" cxnId="{4C538F62-E954-4336-99A6-34F04E64C844}">
      <dgm:prSet/>
      <dgm:spPr/>
      <dgm:t>
        <a:bodyPr/>
        <a:lstStyle/>
        <a:p>
          <a:endParaRPr lang="ru-RU"/>
        </a:p>
      </dgm:t>
    </dgm:pt>
    <dgm:pt modelId="{DDBF0AD8-3FC9-435E-9FDE-4766E3C30070}" type="sibTrans" cxnId="{4C538F62-E954-4336-99A6-34F04E64C844}">
      <dgm:prSet/>
      <dgm:spPr/>
      <dgm:t>
        <a:bodyPr/>
        <a:lstStyle/>
        <a:p>
          <a:endParaRPr lang="ru-RU"/>
        </a:p>
      </dgm:t>
    </dgm:pt>
    <dgm:pt modelId="{41CAF343-3DA8-4950-9456-A2663409481E}">
      <dgm:prSet phldrT="[Текст]"/>
      <dgm:spPr/>
      <dgm:t>
        <a:bodyPr/>
        <a:lstStyle/>
        <a:p>
          <a:r>
            <a:rPr lang="ru-RU" dirty="0" smtClean="0"/>
            <a:t>Блестящий?</a:t>
          </a:r>
          <a:endParaRPr lang="ru-RU" dirty="0"/>
        </a:p>
      </dgm:t>
    </dgm:pt>
    <dgm:pt modelId="{FCB8CCC2-5470-4E34-BDB4-EC7C43A8776D}" type="parTrans" cxnId="{E0C87B13-ECAA-4AF4-98C9-1B4915650718}">
      <dgm:prSet/>
      <dgm:spPr/>
      <dgm:t>
        <a:bodyPr/>
        <a:lstStyle/>
        <a:p>
          <a:endParaRPr lang="ru-RU"/>
        </a:p>
      </dgm:t>
    </dgm:pt>
    <dgm:pt modelId="{E0C28877-E601-41C2-82E3-5C4492930C97}" type="sibTrans" cxnId="{E0C87B13-ECAA-4AF4-98C9-1B4915650718}">
      <dgm:prSet/>
      <dgm:spPr/>
      <dgm:t>
        <a:bodyPr/>
        <a:lstStyle/>
        <a:p>
          <a:endParaRPr lang="ru-RU"/>
        </a:p>
      </dgm:t>
    </dgm:pt>
    <dgm:pt modelId="{A0AC7A85-7680-406B-90D6-EAADC5A0DF81}">
      <dgm:prSet phldrT="[Текст]"/>
      <dgm:spPr/>
      <dgm:t>
        <a:bodyPr/>
        <a:lstStyle/>
        <a:p>
          <a:r>
            <a:rPr lang="ru-RU" b="1" dirty="0" smtClean="0"/>
            <a:t>Лимон!</a:t>
          </a:r>
          <a:endParaRPr lang="ru-RU" b="1" dirty="0"/>
        </a:p>
      </dgm:t>
    </dgm:pt>
    <dgm:pt modelId="{0C4A7EC5-D7C6-4B4B-9FDF-C9FCE1C2A237}" type="parTrans" cxnId="{2299AD34-FF9D-43D6-9CA9-CE2F864DA162}">
      <dgm:prSet/>
      <dgm:spPr/>
      <dgm:t>
        <a:bodyPr/>
        <a:lstStyle/>
        <a:p>
          <a:endParaRPr lang="ru-RU"/>
        </a:p>
      </dgm:t>
    </dgm:pt>
    <dgm:pt modelId="{95E0168B-6EE4-4FDC-9146-1C891A47D943}" type="sibTrans" cxnId="{2299AD34-FF9D-43D6-9CA9-CE2F864DA162}">
      <dgm:prSet/>
      <dgm:spPr/>
      <dgm:t>
        <a:bodyPr/>
        <a:lstStyle/>
        <a:p>
          <a:endParaRPr lang="ru-RU"/>
        </a:p>
      </dgm:t>
    </dgm:pt>
    <dgm:pt modelId="{FD9AD522-12DD-41B1-817C-0147DB502D14}">
      <dgm:prSet phldrT="[Текст]"/>
      <dgm:spPr/>
      <dgm:t>
        <a:bodyPr/>
        <a:lstStyle/>
        <a:p>
          <a:r>
            <a:rPr lang="ru-RU" b="1" dirty="0" smtClean="0"/>
            <a:t>Теннисный мяч!</a:t>
          </a:r>
          <a:endParaRPr lang="ru-RU" b="1" dirty="0"/>
        </a:p>
      </dgm:t>
    </dgm:pt>
    <dgm:pt modelId="{47F221BF-9C87-4A35-8984-5AB433517840}" type="parTrans" cxnId="{E005CEA4-218A-4D62-9C43-2C266C58FEBC}">
      <dgm:prSet/>
      <dgm:spPr/>
      <dgm:t>
        <a:bodyPr/>
        <a:lstStyle/>
        <a:p>
          <a:endParaRPr lang="ru-RU"/>
        </a:p>
      </dgm:t>
    </dgm:pt>
    <dgm:pt modelId="{9D070415-47D9-4474-AC53-6E909610D1B7}" type="sibTrans" cxnId="{E005CEA4-218A-4D62-9C43-2C266C58FEBC}">
      <dgm:prSet/>
      <dgm:spPr/>
      <dgm:t>
        <a:bodyPr/>
        <a:lstStyle/>
        <a:p>
          <a:endParaRPr lang="ru-RU"/>
        </a:p>
      </dgm:t>
    </dgm:pt>
    <dgm:pt modelId="{F74EC04F-66CD-49F3-8207-2BBE46F5D757}">
      <dgm:prSet phldrT="[Текст]"/>
      <dgm:spPr/>
      <dgm:t>
        <a:bodyPr/>
        <a:lstStyle/>
        <a:p>
          <a:r>
            <a:rPr lang="ru-RU" dirty="0" smtClean="0"/>
            <a:t>Блестящий?</a:t>
          </a:r>
          <a:endParaRPr lang="ru-RU" dirty="0"/>
        </a:p>
      </dgm:t>
    </dgm:pt>
    <dgm:pt modelId="{15A2B751-38F2-4CE0-B70B-149EAE3EBA62}" type="parTrans" cxnId="{87746739-42FC-4BFF-94A2-C84CE7EDA36C}">
      <dgm:prSet/>
      <dgm:spPr/>
      <dgm:t>
        <a:bodyPr/>
        <a:lstStyle/>
        <a:p>
          <a:endParaRPr lang="ru-RU"/>
        </a:p>
      </dgm:t>
    </dgm:pt>
    <dgm:pt modelId="{E639232E-8247-4237-BAC6-0E0EC4BDC4C4}" type="sibTrans" cxnId="{87746739-42FC-4BFF-94A2-C84CE7EDA36C}">
      <dgm:prSet/>
      <dgm:spPr/>
      <dgm:t>
        <a:bodyPr/>
        <a:lstStyle/>
        <a:p>
          <a:endParaRPr lang="ru-RU"/>
        </a:p>
      </dgm:t>
    </dgm:pt>
    <dgm:pt modelId="{30CE10DF-F6CA-4F01-8697-CC1088B6E3F5}">
      <dgm:prSet phldrT="[Текст]"/>
      <dgm:spPr/>
      <dgm:t>
        <a:bodyPr/>
        <a:lstStyle/>
        <a:p>
          <a:r>
            <a:rPr lang="ru-RU" b="1" dirty="0" smtClean="0"/>
            <a:t>Лайм!</a:t>
          </a:r>
          <a:endParaRPr lang="ru-RU" b="1" dirty="0"/>
        </a:p>
      </dgm:t>
    </dgm:pt>
    <dgm:pt modelId="{5F0B571A-61B9-4571-A40F-F8BDC6FFA3E6}" type="parTrans" cxnId="{66F96E96-8E73-4311-A7EA-84FD4C7F9A0A}">
      <dgm:prSet/>
      <dgm:spPr/>
      <dgm:t>
        <a:bodyPr/>
        <a:lstStyle/>
        <a:p>
          <a:endParaRPr lang="ru-RU"/>
        </a:p>
      </dgm:t>
    </dgm:pt>
    <dgm:pt modelId="{115F7422-59A9-4CBA-AEF7-6F7AD5BE7D29}" type="sibTrans" cxnId="{66F96E96-8E73-4311-A7EA-84FD4C7F9A0A}">
      <dgm:prSet/>
      <dgm:spPr/>
      <dgm:t>
        <a:bodyPr/>
        <a:lstStyle/>
        <a:p>
          <a:endParaRPr lang="ru-RU"/>
        </a:p>
      </dgm:t>
    </dgm:pt>
    <dgm:pt modelId="{D593A468-C031-4979-A7E0-8DDA09166F97}">
      <dgm:prSet phldrT="[Текст]"/>
      <dgm:spPr/>
      <dgm:t>
        <a:bodyPr/>
        <a:lstStyle/>
        <a:p>
          <a:r>
            <a:rPr lang="ru-RU" b="1" dirty="0" smtClean="0"/>
            <a:t>Гамбургер!</a:t>
          </a:r>
          <a:endParaRPr lang="ru-RU" b="1" dirty="0"/>
        </a:p>
      </dgm:t>
    </dgm:pt>
    <dgm:pt modelId="{61989E21-673D-400B-85AC-4A673BA264D0}" type="parTrans" cxnId="{52ED7D2F-B11A-4534-B782-B58AEF42A81D}">
      <dgm:prSet/>
      <dgm:spPr/>
      <dgm:t>
        <a:bodyPr/>
        <a:lstStyle/>
        <a:p>
          <a:endParaRPr lang="ru-RU"/>
        </a:p>
      </dgm:t>
    </dgm:pt>
    <dgm:pt modelId="{B79E41F4-CE74-4397-AC3E-A3D0E15288DB}" type="sibTrans" cxnId="{52ED7D2F-B11A-4534-B782-B58AEF42A81D}">
      <dgm:prSet/>
      <dgm:spPr/>
      <dgm:t>
        <a:bodyPr/>
        <a:lstStyle/>
        <a:p>
          <a:endParaRPr lang="ru-RU"/>
        </a:p>
      </dgm:t>
    </dgm:pt>
    <dgm:pt modelId="{13FFEFC1-9076-4649-A8FC-E652B8D9B71F}" type="pres">
      <dgm:prSet presAssocID="{C0F42973-DB3A-41E1-8FB6-B36AC535B7B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ED18EB6-4A75-42B1-9890-5E2D72073992}" type="pres">
      <dgm:prSet presAssocID="{C0F42973-DB3A-41E1-8FB6-B36AC535B7B0}" presName="hierFlow" presStyleCnt="0"/>
      <dgm:spPr/>
    </dgm:pt>
    <dgm:pt modelId="{A11C82F4-F610-4D4A-B147-40E1E2834380}" type="pres">
      <dgm:prSet presAssocID="{C0F42973-DB3A-41E1-8FB6-B36AC535B7B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E244BE9-9B00-4A45-A307-0A8B1099EAA7}" type="pres">
      <dgm:prSet presAssocID="{501128F9-6BA5-4CB0-9B79-5E1EA5F5BE94}" presName="Name14" presStyleCnt="0"/>
      <dgm:spPr/>
    </dgm:pt>
    <dgm:pt modelId="{BFBE7F50-D4EE-4621-BE56-6677515E880C}" type="pres">
      <dgm:prSet presAssocID="{501128F9-6BA5-4CB0-9B79-5E1EA5F5BE9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54C1FA7-506E-4D48-8567-E2AD8FF5CCC5}" type="pres">
      <dgm:prSet presAssocID="{501128F9-6BA5-4CB0-9B79-5E1EA5F5BE94}" presName="hierChild2" presStyleCnt="0"/>
      <dgm:spPr/>
    </dgm:pt>
    <dgm:pt modelId="{1FD90512-F133-4362-B22E-7843427C127F}" type="pres">
      <dgm:prSet presAssocID="{3E58DE74-1F91-4721-B574-46C9BD649566}" presName="Name19" presStyleLbl="parChTrans1D2" presStyleIdx="0" presStyleCnt="2"/>
      <dgm:spPr/>
      <dgm:t>
        <a:bodyPr/>
        <a:lstStyle/>
        <a:p>
          <a:endParaRPr lang="ru-RU"/>
        </a:p>
      </dgm:t>
    </dgm:pt>
    <dgm:pt modelId="{9B1A8E3E-D00E-4E18-BE23-3D85D113CD29}" type="pres">
      <dgm:prSet presAssocID="{7203FD9F-C9B9-434D-ACBE-2A5B857F45C5}" presName="Name21" presStyleCnt="0"/>
      <dgm:spPr/>
    </dgm:pt>
    <dgm:pt modelId="{AF249D73-1714-4046-AB19-1B14B55CECAE}" type="pres">
      <dgm:prSet presAssocID="{7203FD9F-C9B9-434D-ACBE-2A5B857F45C5}" presName="level2Shape" presStyleLbl="node2" presStyleIdx="0" presStyleCnt="2"/>
      <dgm:spPr/>
      <dgm:t>
        <a:bodyPr/>
        <a:lstStyle/>
        <a:p>
          <a:endParaRPr lang="ru-RU"/>
        </a:p>
      </dgm:t>
    </dgm:pt>
    <dgm:pt modelId="{91DF0A9F-3626-4C05-84B4-F74B575DB4D9}" type="pres">
      <dgm:prSet presAssocID="{7203FD9F-C9B9-434D-ACBE-2A5B857F45C5}" presName="hierChild3" presStyleCnt="0"/>
      <dgm:spPr/>
    </dgm:pt>
    <dgm:pt modelId="{56232799-EEE7-4DEE-8CC7-8BEB34C88019}" type="pres">
      <dgm:prSet presAssocID="{26A126F4-A543-4B6B-AE67-81CEFCC95A51}" presName="Name19" presStyleLbl="parChTrans1D3" presStyleIdx="0" presStyleCnt="4"/>
      <dgm:spPr/>
      <dgm:t>
        <a:bodyPr/>
        <a:lstStyle/>
        <a:p>
          <a:endParaRPr lang="ru-RU"/>
        </a:p>
      </dgm:t>
    </dgm:pt>
    <dgm:pt modelId="{3CF5C70A-278B-4014-AC6C-8F78E9364CCF}" type="pres">
      <dgm:prSet presAssocID="{E3B8F6C0-00C5-41FE-8812-CF36EE11C2AD}" presName="Name21" presStyleCnt="0"/>
      <dgm:spPr/>
    </dgm:pt>
    <dgm:pt modelId="{AF130083-AD24-4720-958E-D900DD4514F2}" type="pres">
      <dgm:prSet presAssocID="{E3B8F6C0-00C5-41FE-8812-CF36EE11C2AD}" presName="level2Shape" presStyleLbl="node3" presStyleIdx="0" presStyleCnt="4"/>
      <dgm:spPr/>
      <dgm:t>
        <a:bodyPr/>
        <a:lstStyle/>
        <a:p>
          <a:endParaRPr lang="ru-RU"/>
        </a:p>
      </dgm:t>
    </dgm:pt>
    <dgm:pt modelId="{87AA7AC4-E3E1-4A18-A30F-4772224FCDC7}" type="pres">
      <dgm:prSet presAssocID="{E3B8F6C0-00C5-41FE-8812-CF36EE11C2AD}" presName="hierChild3" presStyleCnt="0"/>
      <dgm:spPr/>
    </dgm:pt>
    <dgm:pt modelId="{4E1851E2-61FE-4EB6-B7F2-063BCB741820}" type="pres">
      <dgm:prSet presAssocID="{15A2B751-38F2-4CE0-B70B-149EAE3EBA62}" presName="Name19" presStyleLbl="parChTrans1D3" presStyleIdx="1" presStyleCnt="4"/>
      <dgm:spPr/>
      <dgm:t>
        <a:bodyPr/>
        <a:lstStyle/>
        <a:p>
          <a:endParaRPr lang="ru-RU"/>
        </a:p>
      </dgm:t>
    </dgm:pt>
    <dgm:pt modelId="{8B229225-D9A2-4520-8A70-B4F5C42E746F}" type="pres">
      <dgm:prSet presAssocID="{F74EC04F-66CD-49F3-8207-2BBE46F5D757}" presName="Name21" presStyleCnt="0"/>
      <dgm:spPr/>
    </dgm:pt>
    <dgm:pt modelId="{BAE63FFE-B2B1-4840-9B7F-F560037D1D15}" type="pres">
      <dgm:prSet presAssocID="{F74EC04F-66CD-49F3-8207-2BBE46F5D757}" presName="level2Shape" presStyleLbl="node3" presStyleIdx="1" presStyleCnt="4"/>
      <dgm:spPr/>
      <dgm:t>
        <a:bodyPr/>
        <a:lstStyle/>
        <a:p>
          <a:endParaRPr lang="ru-RU"/>
        </a:p>
      </dgm:t>
    </dgm:pt>
    <dgm:pt modelId="{ADDA8713-C7C5-485E-93F7-6016882389D4}" type="pres">
      <dgm:prSet presAssocID="{F74EC04F-66CD-49F3-8207-2BBE46F5D757}" presName="hierChild3" presStyleCnt="0"/>
      <dgm:spPr/>
    </dgm:pt>
    <dgm:pt modelId="{1F3768C4-ACE4-4D2B-914F-99D07E0AAD30}" type="pres">
      <dgm:prSet presAssocID="{5F0B571A-61B9-4571-A40F-F8BDC6FFA3E6}" presName="Name19" presStyleLbl="parChTrans1D4" presStyleIdx="0" presStyleCnt="2"/>
      <dgm:spPr/>
      <dgm:t>
        <a:bodyPr/>
        <a:lstStyle/>
        <a:p>
          <a:endParaRPr lang="ru-RU"/>
        </a:p>
      </dgm:t>
    </dgm:pt>
    <dgm:pt modelId="{C1120824-A499-476F-B92F-DA33305766B1}" type="pres">
      <dgm:prSet presAssocID="{30CE10DF-F6CA-4F01-8697-CC1088B6E3F5}" presName="Name21" presStyleCnt="0"/>
      <dgm:spPr/>
    </dgm:pt>
    <dgm:pt modelId="{146E7AE1-E397-4CAD-937E-E6555E302A88}" type="pres">
      <dgm:prSet presAssocID="{30CE10DF-F6CA-4F01-8697-CC1088B6E3F5}" presName="level2Shape" presStyleLbl="node4" presStyleIdx="0" presStyleCnt="2"/>
      <dgm:spPr/>
      <dgm:t>
        <a:bodyPr/>
        <a:lstStyle/>
        <a:p>
          <a:endParaRPr lang="ru-RU"/>
        </a:p>
      </dgm:t>
    </dgm:pt>
    <dgm:pt modelId="{E547E187-7682-4757-81F9-46CD9B403DCF}" type="pres">
      <dgm:prSet presAssocID="{30CE10DF-F6CA-4F01-8697-CC1088B6E3F5}" presName="hierChild3" presStyleCnt="0"/>
      <dgm:spPr/>
    </dgm:pt>
    <dgm:pt modelId="{F7FED6E6-E8E8-4E93-BDCE-B03237852D92}" type="pres">
      <dgm:prSet presAssocID="{61989E21-673D-400B-85AC-4A673BA264D0}" presName="Name19" presStyleLbl="parChTrans1D4" presStyleIdx="1" presStyleCnt="2"/>
      <dgm:spPr/>
      <dgm:t>
        <a:bodyPr/>
        <a:lstStyle/>
        <a:p>
          <a:endParaRPr lang="ru-RU"/>
        </a:p>
      </dgm:t>
    </dgm:pt>
    <dgm:pt modelId="{FF31F0E4-BCFE-4C79-93DF-7238E10E5EF8}" type="pres">
      <dgm:prSet presAssocID="{D593A468-C031-4979-A7E0-8DDA09166F97}" presName="Name21" presStyleCnt="0"/>
      <dgm:spPr/>
    </dgm:pt>
    <dgm:pt modelId="{CCA5CC82-83BF-4EE4-B9A3-006A2EFC7A62}" type="pres">
      <dgm:prSet presAssocID="{D593A468-C031-4979-A7E0-8DDA09166F97}" presName="level2Shape" presStyleLbl="node4" presStyleIdx="1" presStyleCnt="2"/>
      <dgm:spPr/>
      <dgm:t>
        <a:bodyPr/>
        <a:lstStyle/>
        <a:p>
          <a:endParaRPr lang="ru-RU"/>
        </a:p>
      </dgm:t>
    </dgm:pt>
    <dgm:pt modelId="{5A048249-0B60-45CA-8D4B-930713C0E261}" type="pres">
      <dgm:prSet presAssocID="{D593A468-C031-4979-A7E0-8DDA09166F97}" presName="hierChild3" presStyleCnt="0"/>
      <dgm:spPr/>
    </dgm:pt>
    <dgm:pt modelId="{7AE32760-5A2A-4351-9AD7-1B462D3ECDE1}" type="pres">
      <dgm:prSet presAssocID="{FCB8CCC2-5470-4E34-BDB4-EC7C43A8776D}" presName="Name19" presStyleLbl="parChTrans1D2" presStyleIdx="1" presStyleCnt="2"/>
      <dgm:spPr/>
      <dgm:t>
        <a:bodyPr/>
        <a:lstStyle/>
        <a:p>
          <a:endParaRPr lang="ru-RU"/>
        </a:p>
      </dgm:t>
    </dgm:pt>
    <dgm:pt modelId="{560F85B8-AD0C-4E61-8959-2824D96E32DA}" type="pres">
      <dgm:prSet presAssocID="{41CAF343-3DA8-4950-9456-A2663409481E}" presName="Name21" presStyleCnt="0"/>
      <dgm:spPr/>
    </dgm:pt>
    <dgm:pt modelId="{3C071CC2-FAAF-4B2C-9826-06CC5C552C00}" type="pres">
      <dgm:prSet presAssocID="{41CAF343-3DA8-4950-9456-A2663409481E}" presName="level2Shape" presStyleLbl="node2" presStyleIdx="1" presStyleCnt="2"/>
      <dgm:spPr/>
      <dgm:t>
        <a:bodyPr/>
        <a:lstStyle/>
        <a:p>
          <a:endParaRPr lang="ru-RU"/>
        </a:p>
      </dgm:t>
    </dgm:pt>
    <dgm:pt modelId="{EB2ABB4A-FED7-4030-B455-DEFFB1E99F68}" type="pres">
      <dgm:prSet presAssocID="{41CAF343-3DA8-4950-9456-A2663409481E}" presName="hierChild3" presStyleCnt="0"/>
      <dgm:spPr/>
    </dgm:pt>
    <dgm:pt modelId="{8B26DB51-0DD6-407F-822B-F416D22D5815}" type="pres">
      <dgm:prSet presAssocID="{0C4A7EC5-D7C6-4B4B-9FDF-C9FCE1C2A237}" presName="Name19" presStyleLbl="parChTrans1D3" presStyleIdx="2" presStyleCnt="4"/>
      <dgm:spPr/>
      <dgm:t>
        <a:bodyPr/>
        <a:lstStyle/>
        <a:p>
          <a:endParaRPr lang="ru-RU"/>
        </a:p>
      </dgm:t>
    </dgm:pt>
    <dgm:pt modelId="{E6E84679-35DA-4889-8689-962663413912}" type="pres">
      <dgm:prSet presAssocID="{A0AC7A85-7680-406B-90D6-EAADC5A0DF81}" presName="Name21" presStyleCnt="0"/>
      <dgm:spPr/>
    </dgm:pt>
    <dgm:pt modelId="{2DCDD0E5-7EE2-441E-8DC8-F9535091B61B}" type="pres">
      <dgm:prSet presAssocID="{A0AC7A85-7680-406B-90D6-EAADC5A0DF81}" presName="level2Shape" presStyleLbl="node3" presStyleIdx="2" presStyleCnt="4"/>
      <dgm:spPr/>
      <dgm:t>
        <a:bodyPr/>
        <a:lstStyle/>
        <a:p>
          <a:endParaRPr lang="ru-RU"/>
        </a:p>
      </dgm:t>
    </dgm:pt>
    <dgm:pt modelId="{DE393EBB-4EC4-4E21-BD95-98087DFC045A}" type="pres">
      <dgm:prSet presAssocID="{A0AC7A85-7680-406B-90D6-EAADC5A0DF81}" presName="hierChild3" presStyleCnt="0"/>
      <dgm:spPr/>
    </dgm:pt>
    <dgm:pt modelId="{6C8B9220-F9A8-44A7-BF3C-5AC494B47291}" type="pres">
      <dgm:prSet presAssocID="{47F221BF-9C87-4A35-8984-5AB433517840}" presName="Name19" presStyleLbl="parChTrans1D3" presStyleIdx="3" presStyleCnt="4"/>
      <dgm:spPr/>
      <dgm:t>
        <a:bodyPr/>
        <a:lstStyle/>
        <a:p>
          <a:endParaRPr lang="ru-RU"/>
        </a:p>
      </dgm:t>
    </dgm:pt>
    <dgm:pt modelId="{B5526A6F-C2CB-4220-BFED-955ECF3EEB08}" type="pres">
      <dgm:prSet presAssocID="{FD9AD522-12DD-41B1-817C-0147DB502D14}" presName="Name21" presStyleCnt="0"/>
      <dgm:spPr/>
    </dgm:pt>
    <dgm:pt modelId="{5AEA906A-8E7D-4101-8094-58FBF03A34D2}" type="pres">
      <dgm:prSet presAssocID="{FD9AD522-12DD-41B1-817C-0147DB502D14}" presName="level2Shape" presStyleLbl="node3" presStyleIdx="3" presStyleCnt="4"/>
      <dgm:spPr/>
      <dgm:t>
        <a:bodyPr/>
        <a:lstStyle/>
        <a:p>
          <a:endParaRPr lang="ru-RU"/>
        </a:p>
      </dgm:t>
    </dgm:pt>
    <dgm:pt modelId="{02CCCB1C-4D12-4A73-835B-DAAC274FA4D4}" type="pres">
      <dgm:prSet presAssocID="{FD9AD522-12DD-41B1-817C-0147DB502D14}" presName="hierChild3" presStyleCnt="0"/>
      <dgm:spPr/>
    </dgm:pt>
    <dgm:pt modelId="{1798233E-9B45-4071-9726-587BC30F08B2}" type="pres">
      <dgm:prSet presAssocID="{C0F42973-DB3A-41E1-8FB6-B36AC535B7B0}" presName="bgShapesFlow" presStyleCnt="0"/>
      <dgm:spPr/>
    </dgm:pt>
  </dgm:ptLst>
  <dgm:cxnLst>
    <dgm:cxn modelId="{EDD01E54-F935-4D98-84D5-07EF925C9EFD}" type="presOf" srcId="{47F221BF-9C87-4A35-8984-5AB433517840}" destId="{6C8B9220-F9A8-44A7-BF3C-5AC494B47291}" srcOrd="0" destOrd="0" presId="urn:microsoft.com/office/officeart/2005/8/layout/hierarchy6"/>
    <dgm:cxn modelId="{214AFA9E-CA18-4FAB-9F12-8BCCD52695E4}" type="presOf" srcId="{61989E21-673D-400B-85AC-4A673BA264D0}" destId="{F7FED6E6-E8E8-4E93-BDCE-B03237852D92}" srcOrd="0" destOrd="0" presId="urn:microsoft.com/office/officeart/2005/8/layout/hierarchy6"/>
    <dgm:cxn modelId="{CFE58759-5B74-4F5B-ACA3-16DF35D39B4D}" type="presOf" srcId="{41CAF343-3DA8-4950-9456-A2663409481E}" destId="{3C071CC2-FAAF-4B2C-9826-06CC5C552C00}" srcOrd="0" destOrd="0" presId="urn:microsoft.com/office/officeart/2005/8/layout/hierarchy6"/>
    <dgm:cxn modelId="{64255191-EEFB-4951-A5E9-6288534343FB}" type="presOf" srcId="{0C4A7EC5-D7C6-4B4B-9FDF-C9FCE1C2A237}" destId="{8B26DB51-0DD6-407F-822B-F416D22D5815}" srcOrd="0" destOrd="0" presId="urn:microsoft.com/office/officeart/2005/8/layout/hierarchy6"/>
    <dgm:cxn modelId="{E6B49123-0EC0-45CC-8C19-D160C4CA721C}" type="presOf" srcId="{A0AC7A85-7680-406B-90D6-EAADC5A0DF81}" destId="{2DCDD0E5-7EE2-441E-8DC8-F9535091B61B}" srcOrd="0" destOrd="0" presId="urn:microsoft.com/office/officeart/2005/8/layout/hierarchy6"/>
    <dgm:cxn modelId="{F7BAF07C-1B9A-4360-B610-724DFDF46834}" type="presOf" srcId="{FCB8CCC2-5470-4E34-BDB4-EC7C43A8776D}" destId="{7AE32760-5A2A-4351-9AD7-1B462D3ECDE1}" srcOrd="0" destOrd="0" presId="urn:microsoft.com/office/officeart/2005/8/layout/hierarchy6"/>
    <dgm:cxn modelId="{0A54C4A3-12D8-4839-9FC7-E1D6A17A8DC2}" type="presOf" srcId="{D593A468-C031-4979-A7E0-8DDA09166F97}" destId="{CCA5CC82-83BF-4EE4-B9A3-006A2EFC7A62}" srcOrd="0" destOrd="0" presId="urn:microsoft.com/office/officeart/2005/8/layout/hierarchy6"/>
    <dgm:cxn modelId="{52ED7D2F-B11A-4534-B782-B58AEF42A81D}" srcId="{F74EC04F-66CD-49F3-8207-2BBE46F5D757}" destId="{D593A468-C031-4979-A7E0-8DDA09166F97}" srcOrd="1" destOrd="0" parTransId="{61989E21-673D-400B-85AC-4A673BA264D0}" sibTransId="{B79E41F4-CE74-4397-AC3E-A3D0E15288DB}"/>
    <dgm:cxn modelId="{7AC03792-0B17-4CB5-B632-AFD88130DF92}" type="presOf" srcId="{15A2B751-38F2-4CE0-B70B-149EAE3EBA62}" destId="{4E1851E2-61FE-4EB6-B7F2-063BCB741820}" srcOrd="0" destOrd="0" presId="urn:microsoft.com/office/officeart/2005/8/layout/hierarchy6"/>
    <dgm:cxn modelId="{7FFEF395-37C7-4CDB-8B37-2EA46F1DA1C4}" type="presOf" srcId="{3E58DE74-1F91-4721-B574-46C9BD649566}" destId="{1FD90512-F133-4362-B22E-7843427C127F}" srcOrd="0" destOrd="0" presId="urn:microsoft.com/office/officeart/2005/8/layout/hierarchy6"/>
    <dgm:cxn modelId="{A25C5E1C-CC63-4A8A-B29A-7F3D7372A260}" type="presOf" srcId="{26A126F4-A543-4B6B-AE67-81CEFCC95A51}" destId="{56232799-EEE7-4DEE-8CC7-8BEB34C88019}" srcOrd="0" destOrd="0" presId="urn:microsoft.com/office/officeart/2005/8/layout/hierarchy6"/>
    <dgm:cxn modelId="{94E124E9-19ED-4A74-A99C-EE4B413AFA2C}" srcId="{C0F42973-DB3A-41E1-8FB6-B36AC535B7B0}" destId="{501128F9-6BA5-4CB0-9B79-5E1EA5F5BE94}" srcOrd="0" destOrd="0" parTransId="{9893667B-23E1-489C-BB88-CB6068CD9396}" sibTransId="{BB0E542A-E712-46DF-ADEA-CEAB63992939}"/>
    <dgm:cxn modelId="{66F96E96-8E73-4311-A7EA-84FD4C7F9A0A}" srcId="{F74EC04F-66CD-49F3-8207-2BBE46F5D757}" destId="{30CE10DF-F6CA-4F01-8697-CC1088B6E3F5}" srcOrd="0" destOrd="0" parTransId="{5F0B571A-61B9-4571-A40F-F8BDC6FFA3E6}" sibTransId="{115F7422-59A9-4CBA-AEF7-6F7AD5BE7D29}"/>
    <dgm:cxn modelId="{5BFA82AD-DD29-47F2-B3E5-1879188CC336}" type="presOf" srcId="{C0F42973-DB3A-41E1-8FB6-B36AC535B7B0}" destId="{13FFEFC1-9076-4649-A8FC-E652B8D9B71F}" srcOrd="0" destOrd="0" presId="urn:microsoft.com/office/officeart/2005/8/layout/hierarchy6"/>
    <dgm:cxn modelId="{96CE67FF-27BC-42DE-8A61-E5213FFB0EB6}" type="presOf" srcId="{F74EC04F-66CD-49F3-8207-2BBE46F5D757}" destId="{BAE63FFE-B2B1-4840-9B7F-F560037D1D15}" srcOrd="0" destOrd="0" presId="urn:microsoft.com/office/officeart/2005/8/layout/hierarchy6"/>
    <dgm:cxn modelId="{4C538F62-E954-4336-99A6-34F04E64C844}" srcId="{7203FD9F-C9B9-434D-ACBE-2A5B857F45C5}" destId="{E3B8F6C0-00C5-41FE-8812-CF36EE11C2AD}" srcOrd="0" destOrd="0" parTransId="{26A126F4-A543-4B6B-AE67-81CEFCC95A51}" sibTransId="{DDBF0AD8-3FC9-435E-9FDE-4766E3C30070}"/>
    <dgm:cxn modelId="{E1A9C835-E153-4552-804F-B2C4D1D218CD}" type="presOf" srcId="{30CE10DF-F6CA-4F01-8697-CC1088B6E3F5}" destId="{146E7AE1-E397-4CAD-937E-E6555E302A88}" srcOrd="0" destOrd="0" presId="urn:microsoft.com/office/officeart/2005/8/layout/hierarchy6"/>
    <dgm:cxn modelId="{69D5C7CD-70A0-4992-A14D-50505A085DC6}" type="presOf" srcId="{FD9AD522-12DD-41B1-817C-0147DB502D14}" destId="{5AEA906A-8E7D-4101-8094-58FBF03A34D2}" srcOrd="0" destOrd="0" presId="urn:microsoft.com/office/officeart/2005/8/layout/hierarchy6"/>
    <dgm:cxn modelId="{2299AD34-FF9D-43D6-9CA9-CE2F864DA162}" srcId="{41CAF343-3DA8-4950-9456-A2663409481E}" destId="{A0AC7A85-7680-406B-90D6-EAADC5A0DF81}" srcOrd="0" destOrd="0" parTransId="{0C4A7EC5-D7C6-4B4B-9FDF-C9FCE1C2A237}" sibTransId="{95E0168B-6EE4-4FDC-9146-1C891A47D943}"/>
    <dgm:cxn modelId="{F010646D-0BEC-410E-B5FA-0E6B260A699C}" type="presOf" srcId="{501128F9-6BA5-4CB0-9B79-5E1EA5F5BE94}" destId="{BFBE7F50-D4EE-4621-BE56-6677515E880C}" srcOrd="0" destOrd="0" presId="urn:microsoft.com/office/officeart/2005/8/layout/hierarchy6"/>
    <dgm:cxn modelId="{E0C87B13-ECAA-4AF4-98C9-1B4915650718}" srcId="{501128F9-6BA5-4CB0-9B79-5E1EA5F5BE94}" destId="{41CAF343-3DA8-4950-9456-A2663409481E}" srcOrd="1" destOrd="0" parTransId="{FCB8CCC2-5470-4E34-BDB4-EC7C43A8776D}" sibTransId="{E0C28877-E601-41C2-82E3-5C4492930C97}"/>
    <dgm:cxn modelId="{F2D140A8-1D80-4E29-A698-90AFB4E0C116}" srcId="{501128F9-6BA5-4CB0-9B79-5E1EA5F5BE94}" destId="{7203FD9F-C9B9-434D-ACBE-2A5B857F45C5}" srcOrd="0" destOrd="0" parTransId="{3E58DE74-1F91-4721-B574-46C9BD649566}" sibTransId="{85A25BC0-599C-443B-9EA8-CEC28DD8420E}"/>
    <dgm:cxn modelId="{87746739-42FC-4BFF-94A2-C84CE7EDA36C}" srcId="{7203FD9F-C9B9-434D-ACBE-2A5B857F45C5}" destId="{F74EC04F-66CD-49F3-8207-2BBE46F5D757}" srcOrd="1" destOrd="0" parTransId="{15A2B751-38F2-4CE0-B70B-149EAE3EBA62}" sibTransId="{E639232E-8247-4237-BAC6-0E0EC4BDC4C4}"/>
    <dgm:cxn modelId="{6BC1BAE2-E57B-47B2-84C7-BA106DC8F25D}" type="presOf" srcId="{5F0B571A-61B9-4571-A40F-F8BDC6FFA3E6}" destId="{1F3768C4-ACE4-4D2B-914F-99D07E0AAD30}" srcOrd="0" destOrd="0" presId="urn:microsoft.com/office/officeart/2005/8/layout/hierarchy6"/>
    <dgm:cxn modelId="{E005CEA4-218A-4D62-9C43-2C266C58FEBC}" srcId="{41CAF343-3DA8-4950-9456-A2663409481E}" destId="{FD9AD522-12DD-41B1-817C-0147DB502D14}" srcOrd="1" destOrd="0" parTransId="{47F221BF-9C87-4A35-8984-5AB433517840}" sibTransId="{9D070415-47D9-4474-AC53-6E909610D1B7}"/>
    <dgm:cxn modelId="{80D0603E-B043-45F4-AB8E-1C682EB13C5A}" type="presOf" srcId="{7203FD9F-C9B9-434D-ACBE-2A5B857F45C5}" destId="{AF249D73-1714-4046-AB19-1B14B55CECAE}" srcOrd="0" destOrd="0" presId="urn:microsoft.com/office/officeart/2005/8/layout/hierarchy6"/>
    <dgm:cxn modelId="{4A784F84-3F36-4D76-9E0F-F0D878C36A91}" type="presOf" srcId="{E3B8F6C0-00C5-41FE-8812-CF36EE11C2AD}" destId="{AF130083-AD24-4720-958E-D900DD4514F2}" srcOrd="0" destOrd="0" presId="urn:microsoft.com/office/officeart/2005/8/layout/hierarchy6"/>
    <dgm:cxn modelId="{C7251125-4244-4F1D-8319-6C7357080A95}" type="presParOf" srcId="{13FFEFC1-9076-4649-A8FC-E652B8D9B71F}" destId="{0ED18EB6-4A75-42B1-9890-5E2D72073992}" srcOrd="0" destOrd="0" presId="urn:microsoft.com/office/officeart/2005/8/layout/hierarchy6"/>
    <dgm:cxn modelId="{D3535973-FD29-4C49-BEA8-062BE76868E5}" type="presParOf" srcId="{0ED18EB6-4A75-42B1-9890-5E2D72073992}" destId="{A11C82F4-F610-4D4A-B147-40E1E2834380}" srcOrd="0" destOrd="0" presId="urn:microsoft.com/office/officeart/2005/8/layout/hierarchy6"/>
    <dgm:cxn modelId="{72C6F6A6-7C31-4DEE-9A78-952E9D5F2CBE}" type="presParOf" srcId="{A11C82F4-F610-4D4A-B147-40E1E2834380}" destId="{5E244BE9-9B00-4A45-A307-0A8B1099EAA7}" srcOrd="0" destOrd="0" presId="urn:microsoft.com/office/officeart/2005/8/layout/hierarchy6"/>
    <dgm:cxn modelId="{A1AEA18C-5FBD-4CE8-8AE1-E2B505490DDB}" type="presParOf" srcId="{5E244BE9-9B00-4A45-A307-0A8B1099EAA7}" destId="{BFBE7F50-D4EE-4621-BE56-6677515E880C}" srcOrd="0" destOrd="0" presId="urn:microsoft.com/office/officeart/2005/8/layout/hierarchy6"/>
    <dgm:cxn modelId="{33DFAE92-5ED9-40B6-85C1-F67FA11785CD}" type="presParOf" srcId="{5E244BE9-9B00-4A45-A307-0A8B1099EAA7}" destId="{554C1FA7-506E-4D48-8567-E2AD8FF5CCC5}" srcOrd="1" destOrd="0" presId="urn:microsoft.com/office/officeart/2005/8/layout/hierarchy6"/>
    <dgm:cxn modelId="{23D2D511-7929-42F3-8F7E-5FBAFD816A9F}" type="presParOf" srcId="{554C1FA7-506E-4D48-8567-E2AD8FF5CCC5}" destId="{1FD90512-F133-4362-B22E-7843427C127F}" srcOrd="0" destOrd="0" presId="urn:microsoft.com/office/officeart/2005/8/layout/hierarchy6"/>
    <dgm:cxn modelId="{FD14DD08-3B04-411B-A789-6C22D6C239FE}" type="presParOf" srcId="{554C1FA7-506E-4D48-8567-E2AD8FF5CCC5}" destId="{9B1A8E3E-D00E-4E18-BE23-3D85D113CD29}" srcOrd="1" destOrd="0" presId="urn:microsoft.com/office/officeart/2005/8/layout/hierarchy6"/>
    <dgm:cxn modelId="{D7ED96E8-C0DA-423D-BD64-FBF3818CEA3B}" type="presParOf" srcId="{9B1A8E3E-D00E-4E18-BE23-3D85D113CD29}" destId="{AF249D73-1714-4046-AB19-1B14B55CECAE}" srcOrd="0" destOrd="0" presId="urn:microsoft.com/office/officeart/2005/8/layout/hierarchy6"/>
    <dgm:cxn modelId="{48EE36E9-04D5-4E5F-B6C8-B02C6E36E395}" type="presParOf" srcId="{9B1A8E3E-D00E-4E18-BE23-3D85D113CD29}" destId="{91DF0A9F-3626-4C05-84B4-F74B575DB4D9}" srcOrd="1" destOrd="0" presId="urn:microsoft.com/office/officeart/2005/8/layout/hierarchy6"/>
    <dgm:cxn modelId="{114D5B80-FD47-4ED6-A17E-A74C72EF3C57}" type="presParOf" srcId="{91DF0A9F-3626-4C05-84B4-F74B575DB4D9}" destId="{56232799-EEE7-4DEE-8CC7-8BEB34C88019}" srcOrd="0" destOrd="0" presId="urn:microsoft.com/office/officeart/2005/8/layout/hierarchy6"/>
    <dgm:cxn modelId="{1386E841-8FF6-4ADF-B678-60F9307F5472}" type="presParOf" srcId="{91DF0A9F-3626-4C05-84B4-F74B575DB4D9}" destId="{3CF5C70A-278B-4014-AC6C-8F78E9364CCF}" srcOrd="1" destOrd="0" presId="urn:microsoft.com/office/officeart/2005/8/layout/hierarchy6"/>
    <dgm:cxn modelId="{31036D03-1504-4748-957B-67FC498F0791}" type="presParOf" srcId="{3CF5C70A-278B-4014-AC6C-8F78E9364CCF}" destId="{AF130083-AD24-4720-958E-D900DD4514F2}" srcOrd="0" destOrd="0" presId="urn:microsoft.com/office/officeart/2005/8/layout/hierarchy6"/>
    <dgm:cxn modelId="{C045BD71-ACE4-4DD0-8532-0C3C3B2CF542}" type="presParOf" srcId="{3CF5C70A-278B-4014-AC6C-8F78E9364CCF}" destId="{87AA7AC4-E3E1-4A18-A30F-4772224FCDC7}" srcOrd="1" destOrd="0" presId="urn:microsoft.com/office/officeart/2005/8/layout/hierarchy6"/>
    <dgm:cxn modelId="{6DEB3979-CD28-4CD3-9BA6-4D2D42C7ABF0}" type="presParOf" srcId="{91DF0A9F-3626-4C05-84B4-F74B575DB4D9}" destId="{4E1851E2-61FE-4EB6-B7F2-063BCB741820}" srcOrd="2" destOrd="0" presId="urn:microsoft.com/office/officeart/2005/8/layout/hierarchy6"/>
    <dgm:cxn modelId="{6567243F-C47E-4B7D-AEF6-E1CC364BB7F9}" type="presParOf" srcId="{91DF0A9F-3626-4C05-84B4-F74B575DB4D9}" destId="{8B229225-D9A2-4520-8A70-B4F5C42E746F}" srcOrd="3" destOrd="0" presId="urn:microsoft.com/office/officeart/2005/8/layout/hierarchy6"/>
    <dgm:cxn modelId="{82FDA070-3185-47D9-926A-76289E632075}" type="presParOf" srcId="{8B229225-D9A2-4520-8A70-B4F5C42E746F}" destId="{BAE63FFE-B2B1-4840-9B7F-F560037D1D15}" srcOrd="0" destOrd="0" presId="urn:microsoft.com/office/officeart/2005/8/layout/hierarchy6"/>
    <dgm:cxn modelId="{4729D707-AFBE-4CF0-AC35-5B805F2CD378}" type="presParOf" srcId="{8B229225-D9A2-4520-8A70-B4F5C42E746F}" destId="{ADDA8713-C7C5-485E-93F7-6016882389D4}" srcOrd="1" destOrd="0" presId="urn:microsoft.com/office/officeart/2005/8/layout/hierarchy6"/>
    <dgm:cxn modelId="{2DD27854-D6AC-4A60-8F76-8CD6D68B0295}" type="presParOf" srcId="{ADDA8713-C7C5-485E-93F7-6016882389D4}" destId="{1F3768C4-ACE4-4D2B-914F-99D07E0AAD30}" srcOrd="0" destOrd="0" presId="urn:microsoft.com/office/officeart/2005/8/layout/hierarchy6"/>
    <dgm:cxn modelId="{4108CAB2-0474-466C-B03A-B2194439190E}" type="presParOf" srcId="{ADDA8713-C7C5-485E-93F7-6016882389D4}" destId="{C1120824-A499-476F-B92F-DA33305766B1}" srcOrd="1" destOrd="0" presId="urn:microsoft.com/office/officeart/2005/8/layout/hierarchy6"/>
    <dgm:cxn modelId="{11E96378-4770-48AB-B530-B3EBBDC338DF}" type="presParOf" srcId="{C1120824-A499-476F-B92F-DA33305766B1}" destId="{146E7AE1-E397-4CAD-937E-E6555E302A88}" srcOrd="0" destOrd="0" presId="urn:microsoft.com/office/officeart/2005/8/layout/hierarchy6"/>
    <dgm:cxn modelId="{E96FE743-7F33-4E45-8A30-BA70B47553BF}" type="presParOf" srcId="{C1120824-A499-476F-B92F-DA33305766B1}" destId="{E547E187-7682-4757-81F9-46CD9B403DCF}" srcOrd="1" destOrd="0" presId="urn:microsoft.com/office/officeart/2005/8/layout/hierarchy6"/>
    <dgm:cxn modelId="{CCD1812A-3C32-4338-8C78-AF04DC4E89D5}" type="presParOf" srcId="{ADDA8713-C7C5-485E-93F7-6016882389D4}" destId="{F7FED6E6-E8E8-4E93-BDCE-B03237852D92}" srcOrd="2" destOrd="0" presId="urn:microsoft.com/office/officeart/2005/8/layout/hierarchy6"/>
    <dgm:cxn modelId="{2E75D9B7-D9F4-4A0D-B1D0-C67F1AF2BF00}" type="presParOf" srcId="{ADDA8713-C7C5-485E-93F7-6016882389D4}" destId="{FF31F0E4-BCFE-4C79-93DF-7238E10E5EF8}" srcOrd="3" destOrd="0" presId="urn:microsoft.com/office/officeart/2005/8/layout/hierarchy6"/>
    <dgm:cxn modelId="{2FF1966A-79F2-4544-8524-CD2EE0D2668D}" type="presParOf" srcId="{FF31F0E4-BCFE-4C79-93DF-7238E10E5EF8}" destId="{CCA5CC82-83BF-4EE4-B9A3-006A2EFC7A62}" srcOrd="0" destOrd="0" presId="urn:microsoft.com/office/officeart/2005/8/layout/hierarchy6"/>
    <dgm:cxn modelId="{26F54B19-C564-44E5-8D7D-9A87576B997C}" type="presParOf" srcId="{FF31F0E4-BCFE-4C79-93DF-7238E10E5EF8}" destId="{5A048249-0B60-45CA-8D4B-930713C0E261}" srcOrd="1" destOrd="0" presId="urn:microsoft.com/office/officeart/2005/8/layout/hierarchy6"/>
    <dgm:cxn modelId="{3639A647-FF2E-4E89-9504-3275B489B8DB}" type="presParOf" srcId="{554C1FA7-506E-4D48-8567-E2AD8FF5CCC5}" destId="{7AE32760-5A2A-4351-9AD7-1B462D3ECDE1}" srcOrd="2" destOrd="0" presId="urn:microsoft.com/office/officeart/2005/8/layout/hierarchy6"/>
    <dgm:cxn modelId="{D4AF94CF-D3ED-400F-82EE-3FB6E8F4109D}" type="presParOf" srcId="{554C1FA7-506E-4D48-8567-E2AD8FF5CCC5}" destId="{560F85B8-AD0C-4E61-8959-2824D96E32DA}" srcOrd="3" destOrd="0" presId="urn:microsoft.com/office/officeart/2005/8/layout/hierarchy6"/>
    <dgm:cxn modelId="{768F91CF-2817-43BA-A10C-2B7BC41E15BD}" type="presParOf" srcId="{560F85B8-AD0C-4E61-8959-2824D96E32DA}" destId="{3C071CC2-FAAF-4B2C-9826-06CC5C552C00}" srcOrd="0" destOrd="0" presId="urn:microsoft.com/office/officeart/2005/8/layout/hierarchy6"/>
    <dgm:cxn modelId="{D770C6C4-D3D7-4789-AC6A-28899DF81948}" type="presParOf" srcId="{560F85B8-AD0C-4E61-8959-2824D96E32DA}" destId="{EB2ABB4A-FED7-4030-B455-DEFFB1E99F68}" srcOrd="1" destOrd="0" presId="urn:microsoft.com/office/officeart/2005/8/layout/hierarchy6"/>
    <dgm:cxn modelId="{DC75F72E-2ACB-44D8-B388-2C5188F3690D}" type="presParOf" srcId="{EB2ABB4A-FED7-4030-B455-DEFFB1E99F68}" destId="{8B26DB51-0DD6-407F-822B-F416D22D5815}" srcOrd="0" destOrd="0" presId="urn:microsoft.com/office/officeart/2005/8/layout/hierarchy6"/>
    <dgm:cxn modelId="{939445A2-B370-46A1-BDC6-6C9D7F819621}" type="presParOf" srcId="{EB2ABB4A-FED7-4030-B455-DEFFB1E99F68}" destId="{E6E84679-35DA-4889-8689-962663413912}" srcOrd="1" destOrd="0" presId="urn:microsoft.com/office/officeart/2005/8/layout/hierarchy6"/>
    <dgm:cxn modelId="{92D435C5-422A-4F25-8A44-267E15057A81}" type="presParOf" srcId="{E6E84679-35DA-4889-8689-962663413912}" destId="{2DCDD0E5-7EE2-441E-8DC8-F9535091B61B}" srcOrd="0" destOrd="0" presId="urn:microsoft.com/office/officeart/2005/8/layout/hierarchy6"/>
    <dgm:cxn modelId="{1629B3DF-DD38-4704-A863-089C2CBB8EF1}" type="presParOf" srcId="{E6E84679-35DA-4889-8689-962663413912}" destId="{DE393EBB-4EC4-4E21-BD95-98087DFC045A}" srcOrd="1" destOrd="0" presId="urn:microsoft.com/office/officeart/2005/8/layout/hierarchy6"/>
    <dgm:cxn modelId="{746992D3-212E-4127-AA17-5BA9AC7C2CAF}" type="presParOf" srcId="{EB2ABB4A-FED7-4030-B455-DEFFB1E99F68}" destId="{6C8B9220-F9A8-44A7-BF3C-5AC494B47291}" srcOrd="2" destOrd="0" presId="urn:microsoft.com/office/officeart/2005/8/layout/hierarchy6"/>
    <dgm:cxn modelId="{C30213CC-C580-482E-8807-1FC8E1619F8B}" type="presParOf" srcId="{EB2ABB4A-FED7-4030-B455-DEFFB1E99F68}" destId="{B5526A6F-C2CB-4220-BFED-955ECF3EEB08}" srcOrd="3" destOrd="0" presId="urn:microsoft.com/office/officeart/2005/8/layout/hierarchy6"/>
    <dgm:cxn modelId="{D98DA72F-B54C-4418-8023-5A5EE64CEF0D}" type="presParOf" srcId="{B5526A6F-C2CB-4220-BFED-955ECF3EEB08}" destId="{5AEA906A-8E7D-4101-8094-58FBF03A34D2}" srcOrd="0" destOrd="0" presId="urn:microsoft.com/office/officeart/2005/8/layout/hierarchy6"/>
    <dgm:cxn modelId="{D5350A7C-E3CA-478E-95B3-8CB3ED4B3DBE}" type="presParOf" srcId="{B5526A6F-C2CB-4220-BFED-955ECF3EEB08}" destId="{02CCCB1C-4D12-4A73-835B-DAAC274FA4D4}" srcOrd="1" destOrd="0" presId="urn:microsoft.com/office/officeart/2005/8/layout/hierarchy6"/>
    <dgm:cxn modelId="{57DF9314-CB46-4FAF-8CDE-E9D8D1A214E9}" type="presParOf" srcId="{13FFEFC1-9076-4649-A8FC-E652B8D9B71F}" destId="{1798233E-9B45-4071-9726-587BC30F08B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BE7F50-D4EE-4621-BE56-6677515E880C}">
      <dsp:nvSpPr>
        <dsp:cNvPr id="0" name=""/>
        <dsp:cNvSpPr/>
      </dsp:nvSpPr>
      <dsp:spPr>
        <a:xfrm>
          <a:off x="3490949" y="1875"/>
          <a:ext cx="1247700" cy="831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Желтое?</a:t>
          </a:r>
          <a:endParaRPr lang="ru-RU" sz="1400" kern="1200" dirty="0"/>
        </a:p>
      </dsp:txBody>
      <dsp:txXfrm>
        <a:off x="3515312" y="26238"/>
        <a:ext cx="1198974" cy="783074"/>
      </dsp:txXfrm>
    </dsp:sp>
    <dsp:sp modelId="{1FD90512-F133-4362-B22E-7843427C127F}">
      <dsp:nvSpPr>
        <dsp:cNvPr id="0" name=""/>
        <dsp:cNvSpPr/>
      </dsp:nvSpPr>
      <dsp:spPr>
        <a:xfrm>
          <a:off x="2492789" y="833675"/>
          <a:ext cx="1622010" cy="332720"/>
        </a:xfrm>
        <a:custGeom>
          <a:avLst/>
          <a:gdLst/>
          <a:ahLst/>
          <a:cxnLst/>
          <a:rect l="0" t="0" r="0" b="0"/>
          <a:pathLst>
            <a:path>
              <a:moveTo>
                <a:pt x="1622010" y="0"/>
              </a:moveTo>
              <a:lnTo>
                <a:pt x="1622010" y="166360"/>
              </a:lnTo>
              <a:lnTo>
                <a:pt x="0" y="166360"/>
              </a:lnTo>
              <a:lnTo>
                <a:pt x="0" y="332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49D73-1714-4046-AB19-1B14B55CECAE}">
      <dsp:nvSpPr>
        <dsp:cNvPr id="0" name=""/>
        <dsp:cNvSpPr/>
      </dsp:nvSpPr>
      <dsp:spPr>
        <a:xfrm>
          <a:off x="1868938" y="1166396"/>
          <a:ext cx="1247700" cy="831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Круглое?</a:t>
          </a:r>
          <a:endParaRPr lang="ru-RU" sz="1400" kern="1200" dirty="0"/>
        </a:p>
      </dsp:txBody>
      <dsp:txXfrm>
        <a:off x="1893301" y="1190759"/>
        <a:ext cx="1198974" cy="783074"/>
      </dsp:txXfrm>
    </dsp:sp>
    <dsp:sp modelId="{56232799-EEE7-4DEE-8CC7-8BEB34C88019}">
      <dsp:nvSpPr>
        <dsp:cNvPr id="0" name=""/>
        <dsp:cNvSpPr/>
      </dsp:nvSpPr>
      <dsp:spPr>
        <a:xfrm>
          <a:off x="1681783" y="1998196"/>
          <a:ext cx="811005" cy="332720"/>
        </a:xfrm>
        <a:custGeom>
          <a:avLst/>
          <a:gdLst/>
          <a:ahLst/>
          <a:cxnLst/>
          <a:rect l="0" t="0" r="0" b="0"/>
          <a:pathLst>
            <a:path>
              <a:moveTo>
                <a:pt x="811005" y="0"/>
              </a:moveTo>
              <a:lnTo>
                <a:pt x="811005" y="166360"/>
              </a:lnTo>
              <a:lnTo>
                <a:pt x="0" y="166360"/>
              </a:lnTo>
              <a:lnTo>
                <a:pt x="0" y="332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130083-AD24-4720-958E-D900DD4514F2}">
      <dsp:nvSpPr>
        <dsp:cNvPr id="0" name=""/>
        <dsp:cNvSpPr/>
      </dsp:nvSpPr>
      <dsp:spPr>
        <a:xfrm>
          <a:off x="1057933" y="2330916"/>
          <a:ext cx="1247700" cy="831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Земля</a:t>
          </a:r>
          <a:r>
            <a:rPr lang="ru-RU" sz="1400" kern="1200" dirty="0" smtClean="0"/>
            <a:t>!</a:t>
          </a:r>
          <a:endParaRPr lang="ru-RU" sz="1400" kern="1200" dirty="0"/>
        </a:p>
      </dsp:txBody>
      <dsp:txXfrm>
        <a:off x="1082296" y="2355279"/>
        <a:ext cx="1198974" cy="783074"/>
      </dsp:txXfrm>
    </dsp:sp>
    <dsp:sp modelId="{4E1851E2-61FE-4EB6-B7F2-063BCB741820}">
      <dsp:nvSpPr>
        <dsp:cNvPr id="0" name=""/>
        <dsp:cNvSpPr/>
      </dsp:nvSpPr>
      <dsp:spPr>
        <a:xfrm>
          <a:off x="2492789" y="1998196"/>
          <a:ext cx="811005" cy="332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360"/>
              </a:lnTo>
              <a:lnTo>
                <a:pt x="811005" y="166360"/>
              </a:lnTo>
              <a:lnTo>
                <a:pt x="811005" y="332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E63FFE-B2B1-4840-9B7F-F560037D1D15}">
      <dsp:nvSpPr>
        <dsp:cNvPr id="0" name=""/>
        <dsp:cNvSpPr/>
      </dsp:nvSpPr>
      <dsp:spPr>
        <a:xfrm>
          <a:off x="2679944" y="2330916"/>
          <a:ext cx="1247700" cy="831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Блестящий?</a:t>
          </a:r>
          <a:endParaRPr lang="ru-RU" sz="1400" kern="1200" dirty="0"/>
        </a:p>
      </dsp:txBody>
      <dsp:txXfrm>
        <a:off x="2704307" y="2355279"/>
        <a:ext cx="1198974" cy="783074"/>
      </dsp:txXfrm>
    </dsp:sp>
    <dsp:sp modelId="{1F3768C4-ACE4-4D2B-914F-99D07E0AAD30}">
      <dsp:nvSpPr>
        <dsp:cNvPr id="0" name=""/>
        <dsp:cNvSpPr/>
      </dsp:nvSpPr>
      <dsp:spPr>
        <a:xfrm>
          <a:off x="2492789" y="3162716"/>
          <a:ext cx="811005" cy="332720"/>
        </a:xfrm>
        <a:custGeom>
          <a:avLst/>
          <a:gdLst/>
          <a:ahLst/>
          <a:cxnLst/>
          <a:rect l="0" t="0" r="0" b="0"/>
          <a:pathLst>
            <a:path>
              <a:moveTo>
                <a:pt x="811005" y="0"/>
              </a:moveTo>
              <a:lnTo>
                <a:pt x="811005" y="166360"/>
              </a:lnTo>
              <a:lnTo>
                <a:pt x="0" y="166360"/>
              </a:lnTo>
              <a:lnTo>
                <a:pt x="0" y="332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E7AE1-E397-4CAD-937E-E6555E302A88}">
      <dsp:nvSpPr>
        <dsp:cNvPr id="0" name=""/>
        <dsp:cNvSpPr/>
      </dsp:nvSpPr>
      <dsp:spPr>
        <a:xfrm>
          <a:off x="1868938" y="3495437"/>
          <a:ext cx="1247700" cy="831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Лайм!</a:t>
          </a:r>
          <a:endParaRPr lang="ru-RU" sz="1400" b="1" kern="1200" dirty="0"/>
        </a:p>
      </dsp:txBody>
      <dsp:txXfrm>
        <a:off x="1893301" y="3519800"/>
        <a:ext cx="1198974" cy="783074"/>
      </dsp:txXfrm>
    </dsp:sp>
    <dsp:sp modelId="{F7FED6E6-E8E8-4E93-BDCE-B03237852D92}">
      <dsp:nvSpPr>
        <dsp:cNvPr id="0" name=""/>
        <dsp:cNvSpPr/>
      </dsp:nvSpPr>
      <dsp:spPr>
        <a:xfrm>
          <a:off x="3303794" y="3162716"/>
          <a:ext cx="811005" cy="332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360"/>
              </a:lnTo>
              <a:lnTo>
                <a:pt x="811005" y="166360"/>
              </a:lnTo>
              <a:lnTo>
                <a:pt x="811005" y="332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5CC82-83BF-4EE4-B9A3-006A2EFC7A62}">
      <dsp:nvSpPr>
        <dsp:cNvPr id="0" name=""/>
        <dsp:cNvSpPr/>
      </dsp:nvSpPr>
      <dsp:spPr>
        <a:xfrm>
          <a:off x="3490949" y="3495437"/>
          <a:ext cx="1247700" cy="831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Гамбургер!</a:t>
          </a:r>
          <a:endParaRPr lang="ru-RU" sz="1400" b="1" kern="1200" dirty="0"/>
        </a:p>
      </dsp:txBody>
      <dsp:txXfrm>
        <a:off x="3515312" y="3519800"/>
        <a:ext cx="1198974" cy="783074"/>
      </dsp:txXfrm>
    </dsp:sp>
    <dsp:sp modelId="{7AE32760-5A2A-4351-9AD7-1B462D3ECDE1}">
      <dsp:nvSpPr>
        <dsp:cNvPr id="0" name=""/>
        <dsp:cNvSpPr/>
      </dsp:nvSpPr>
      <dsp:spPr>
        <a:xfrm>
          <a:off x="4114800" y="833675"/>
          <a:ext cx="1622010" cy="332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360"/>
              </a:lnTo>
              <a:lnTo>
                <a:pt x="1622010" y="166360"/>
              </a:lnTo>
              <a:lnTo>
                <a:pt x="1622010" y="332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071CC2-FAAF-4B2C-9826-06CC5C552C00}">
      <dsp:nvSpPr>
        <dsp:cNvPr id="0" name=""/>
        <dsp:cNvSpPr/>
      </dsp:nvSpPr>
      <dsp:spPr>
        <a:xfrm>
          <a:off x="5112960" y="1166396"/>
          <a:ext cx="1247700" cy="831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Блестящий?</a:t>
          </a:r>
          <a:endParaRPr lang="ru-RU" sz="1400" kern="1200" dirty="0"/>
        </a:p>
      </dsp:txBody>
      <dsp:txXfrm>
        <a:off x="5137323" y="1190759"/>
        <a:ext cx="1198974" cy="783074"/>
      </dsp:txXfrm>
    </dsp:sp>
    <dsp:sp modelId="{8B26DB51-0DD6-407F-822B-F416D22D5815}">
      <dsp:nvSpPr>
        <dsp:cNvPr id="0" name=""/>
        <dsp:cNvSpPr/>
      </dsp:nvSpPr>
      <dsp:spPr>
        <a:xfrm>
          <a:off x="4925805" y="1998196"/>
          <a:ext cx="811005" cy="332720"/>
        </a:xfrm>
        <a:custGeom>
          <a:avLst/>
          <a:gdLst/>
          <a:ahLst/>
          <a:cxnLst/>
          <a:rect l="0" t="0" r="0" b="0"/>
          <a:pathLst>
            <a:path>
              <a:moveTo>
                <a:pt x="811005" y="0"/>
              </a:moveTo>
              <a:lnTo>
                <a:pt x="811005" y="166360"/>
              </a:lnTo>
              <a:lnTo>
                <a:pt x="0" y="166360"/>
              </a:lnTo>
              <a:lnTo>
                <a:pt x="0" y="332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CDD0E5-7EE2-441E-8DC8-F9535091B61B}">
      <dsp:nvSpPr>
        <dsp:cNvPr id="0" name=""/>
        <dsp:cNvSpPr/>
      </dsp:nvSpPr>
      <dsp:spPr>
        <a:xfrm>
          <a:off x="4301955" y="2330916"/>
          <a:ext cx="1247700" cy="831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Лимон!</a:t>
          </a:r>
          <a:endParaRPr lang="ru-RU" sz="1400" b="1" kern="1200" dirty="0"/>
        </a:p>
      </dsp:txBody>
      <dsp:txXfrm>
        <a:off x="4326318" y="2355279"/>
        <a:ext cx="1198974" cy="783074"/>
      </dsp:txXfrm>
    </dsp:sp>
    <dsp:sp modelId="{6C8B9220-F9A8-44A7-BF3C-5AC494B47291}">
      <dsp:nvSpPr>
        <dsp:cNvPr id="0" name=""/>
        <dsp:cNvSpPr/>
      </dsp:nvSpPr>
      <dsp:spPr>
        <a:xfrm>
          <a:off x="5736810" y="1998196"/>
          <a:ext cx="811005" cy="332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360"/>
              </a:lnTo>
              <a:lnTo>
                <a:pt x="811005" y="166360"/>
              </a:lnTo>
              <a:lnTo>
                <a:pt x="811005" y="332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EA906A-8E7D-4101-8094-58FBF03A34D2}">
      <dsp:nvSpPr>
        <dsp:cNvPr id="0" name=""/>
        <dsp:cNvSpPr/>
      </dsp:nvSpPr>
      <dsp:spPr>
        <a:xfrm>
          <a:off x="5923965" y="2330916"/>
          <a:ext cx="1247700" cy="831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/>
            <a:t>Теннисный мяч!</a:t>
          </a:r>
          <a:endParaRPr lang="ru-RU" sz="1400" b="1" kern="1200" dirty="0"/>
        </a:p>
      </dsp:txBody>
      <dsp:txXfrm>
        <a:off x="5948328" y="2355279"/>
        <a:ext cx="1198974" cy="783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68BF3-346E-4301-8228-6A96AF964783}" type="datetimeFigureOut">
              <a:rPr lang="ru-RU" smtClean="0"/>
              <a:t>01.03.2017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3575D-5D8C-4BEE-BC8A-B935FE3A03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86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B652E99-F15F-4B57-BACE-320746D3BB96}" type="datetime1">
              <a:rPr lang="ru-RU" smtClean="0"/>
              <a:t>01.03.2017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488-1C00-4222-97B4-DC2ED27662A3}" type="datetime1">
              <a:rPr lang="ru-RU" smtClean="0"/>
              <a:t>01.03.2017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1295-694F-4A48-9DB9-C203097EFBF6}" type="datetime1">
              <a:rPr lang="ru-RU" smtClean="0"/>
              <a:t>01.03.2017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BC2955C-EFD4-423A-AE9A-97A1CDFDC00C}" type="datetime1">
              <a:rPr lang="ru-RU" smtClean="0"/>
              <a:t>01.03.2017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F1CA4B4-6615-4B11-9919-FCA7E5D9192C}" type="datetime1">
              <a:rPr lang="ru-RU" smtClean="0"/>
              <a:t>01.03.2017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63A7A-E06A-4B63-882C-4C26476C1396}" type="datetime1">
              <a:rPr lang="ru-RU" smtClean="0"/>
              <a:t>01.03.2017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119C-C153-4437-BBB6-B6F509EA12A7}" type="datetime1">
              <a:rPr lang="ru-RU" smtClean="0"/>
              <a:t>01.03.2017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90131DB-717F-460D-BA23-196361149032}" type="datetime1">
              <a:rPr lang="ru-RU" smtClean="0"/>
              <a:t>01.03.2017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0AF2-9734-4834-BEB0-64A2989F2232}" type="datetime1">
              <a:rPr lang="ru-RU" smtClean="0"/>
              <a:t>01.03.2017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10A1B2F-E155-450F-8153-61CE775CDAD1}" type="datetime1">
              <a:rPr lang="ru-RU" smtClean="0"/>
              <a:t>01.03.2017</a:t>
            </a:fld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9E5E854-BC75-46C6-B30C-01D6AD4CF5C4}" type="datetime1">
              <a:rPr lang="ru-RU" smtClean="0"/>
              <a:t>01.03.2017</a:t>
            </a:fld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F88B6AA-CD7A-42A1-A83F-194C276118C3}" type="datetime1">
              <a:rPr lang="ru-RU" smtClean="0"/>
              <a:t>01.03.2017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gif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Машинное обучение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251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Нейросети</a:t>
            </a:r>
            <a:r>
              <a:rPr lang="ru-RU" dirty="0" smtClean="0"/>
              <a:t>, пример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10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556792"/>
            <a:ext cx="3744416" cy="3797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6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Нейросети</a:t>
            </a:r>
            <a:r>
              <a:rPr lang="ru-RU" dirty="0"/>
              <a:t>, пример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835696" y="6209928"/>
            <a:ext cx="7467600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playground.tensorflow.org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11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07" y="1556792"/>
            <a:ext cx="8064896" cy="419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081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Используемые сейчас технологии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79512" y="1600200"/>
            <a:ext cx="8640960" cy="48737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Convolutional neural network</a:t>
            </a:r>
            <a:r>
              <a:rPr lang="ru-RU" dirty="0" smtClean="0"/>
              <a:t>, </a:t>
            </a:r>
            <a:r>
              <a:rPr lang="en-US" dirty="0" smtClean="0"/>
              <a:t>CNN </a:t>
            </a:r>
            <a:r>
              <a:rPr lang="ru-RU" dirty="0" smtClean="0"/>
              <a:t>(</a:t>
            </a:r>
            <a:r>
              <a:rPr lang="ru-RU" dirty="0" err="1" smtClean="0"/>
              <a:t>сверточные</a:t>
            </a:r>
            <a:r>
              <a:rPr lang="ru-RU" dirty="0" smtClean="0"/>
              <a:t> </a:t>
            </a:r>
            <a:r>
              <a:rPr lang="ru-RU" dirty="0" err="1" smtClean="0"/>
              <a:t>нейросети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12</a:t>
            </a:fld>
            <a:endParaRPr lang="ru-RU"/>
          </a:p>
        </p:txBody>
      </p:sp>
      <p:pic>
        <p:nvPicPr>
          <p:cNvPr id="5" name="Picture 2" descr="http://eblearn.sourceforge.net/lib/exe/lenet5.png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7920880" cy="21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30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сверточные</a:t>
            </a:r>
            <a:r>
              <a:rPr lang="ru-RU" dirty="0"/>
              <a:t> </a:t>
            </a:r>
            <a:r>
              <a:rPr lang="ru-RU" dirty="0" err="1" smtClean="0"/>
              <a:t>нейросети</a:t>
            </a:r>
            <a:r>
              <a:rPr lang="ru-RU" dirty="0" smtClean="0"/>
              <a:t>, причины популярности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1700808"/>
            <a:ext cx="7467600" cy="4873752"/>
          </a:xfrm>
        </p:spPr>
        <p:txBody>
          <a:bodyPr/>
          <a:lstStyle/>
          <a:p>
            <a:r>
              <a:rPr lang="ru-RU" dirty="0"/>
              <a:t>Информационный взрыв</a:t>
            </a:r>
          </a:p>
          <a:p>
            <a:r>
              <a:rPr lang="ru-RU" dirty="0"/>
              <a:t>Рост вычислительных ресурсов</a:t>
            </a:r>
          </a:p>
          <a:p>
            <a:r>
              <a:rPr lang="ru-RU" dirty="0"/>
              <a:t>Широкий выбор инструментов для работы с НС</a:t>
            </a:r>
          </a:p>
          <a:p>
            <a:r>
              <a:rPr lang="ru-RU" dirty="0"/>
              <a:t>Огромное количество примеров и опубликованных материалов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1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</a:t>
            </a:r>
            <a:r>
              <a:rPr lang="ru-RU" dirty="0" err="1" smtClean="0"/>
              <a:t>сверточных</a:t>
            </a:r>
            <a:r>
              <a:rPr lang="ru-RU" dirty="0" smtClean="0"/>
              <a:t> слоев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14</a:t>
            </a:fld>
            <a:endParaRPr lang="ru-RU"/>
          </a:p>
        </p:txBody>
      </p:sp>
      <p:pic>
        <p:nvPicPr>
          <p:cNvPr id="5" name="Picture 2" descr="Screen Shot 2016-08-10 at 12.58.30 PM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72816"/>
            <a:ext cx="3888432" cy="409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81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ndico.io/blog/wp-content/uploads/2015/08/googlenet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17032"/>
            <a:ext cx="8286882" cy="19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014" y="12344"/>
            <a:ext cx="7467600" cy="1143000"/>
          </a:xfrm>
        </p:spPr>
        <p:txBody>
          <a:bodyPr/>
          <a:lstStyle/>
          <a:p>
            <a:r>
              <a:rPr lang="ru-RU" dirty="0" smtClean="0"/>
              <a:t>Современные </a:t>
            </a:r>
            <a:r>
              <a:rPr lang="en-US" dirty="0" smtClean="0"/>
              <a:t>CNN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15</a:t>
            </a:fld>
            <a:endParaRPr lang="ru-RU"/>
          </a:p>
        </p:txBody>
      </p:sp>
      <p:pic>
        <p:nvPicPr>
          <p:cNvPr id="6" name="Picture 4" descr="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/>
          <a:stretch/>
        </p:blipFill>
        <p:spPr bwMode="auto">
          <a:xfrm>
            <a:off x="469676" y="1124744"/>
            <a:ext cx="7446540" cy="243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266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387424"/>
            <a:ext cx="7467600" cy="1143000"/>
          </a:xfrm>
        </p:spPr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16</a:t>
            </a:fld>
            <a:endParaRPr lang="ru-RU"/>
          </a:p>
        </p:txBody>
      </p:sp>
      <p:sp>
        <p:nvSpPr>
          <p:cNvPr id="5" name="Объект 2"/>
          <p:cNvSpPr>
            <a:spLocks noGrp="1"/>
          </p:cNvSpPr>
          <p:nvPr/>
        </p:nvSpPr>
        <p:spPr>
          <a:xfrm>
            <a:off x="205205" y="1340768"/>
            <a:ext cx="3384376" cy="4782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b="1" dirty="0" smtClean="0"/>
              <a:t>Классификация</a:t>
            </a:r>
          </a:p>
          <a:p>
            <a:pPr marL="0" indent="0">
              <a:buNone/>
            </a:pPr>
            <a:r>
              <a:rPr lang="ru-RU" sz="1600" dirty="0" smtClean="0"/>
              <a:t>(выход - номер класса,</a:t>
            </a:r>
          </a:p>
          <a:p>
            <a:pPr marL="0" indent="0">
              <a:buNone/>
            </a:pPr>
            <a:r>
              <a:rPr lang="ru-RU" sz="1600" dirty="0" smtClean="0"/>
              <a:t>значения функций принадлежности)</a:t>
            </a:r>
          </a:p>
          <a:p>
            <a:pPr marL="0" indent="0">
              <a:buNone/>
            </a:pPr>
            <a:endParaRPr lang="ru-RU" sz="1600" dirty="0" smtClean="0"/>
          </a:p>
          <a:p>
            <a:pPr marL="0" indent="0">
              <a:buNone/>
            </a:pPr>
            <a:r>
              <a:rPr lang="ru-RU" sz="1600" b="1" dirty="0" smtClean="0"/>
              <a:t>Локализация</a:t>
            </a:r>
            <a:br>
              <a:rPr lang="ru-RU" sz="1600" b="1" dirty="0" smtClean="0"/>
            </a:br>
            <a:r>
              <a:rPr lang="ru-RU" sz="1600" dirty="0"/>
              <a:t>(выход - координаты </a:t>
            </a:r>
            <a:r>
              <a:rPr lang="ru-RU" sz="1600" dirty="0" smtClean="0"/>
              <a:t>объектов на изображении)</a:t>
            </a:r>
          </a:p>
          <a:p>
            <a:pPr marL="0" indent="0">
              <a:buNone/>
            </a:pPr>
            <a:endParaRPr lang="ru-RU" sz="1600" dirty="0" smtClean="0"/>
          </a:p>
          <a:p>
            <a:pPr marL="0" indent="0">
              <a:buNone/>
            </a:pPr>
            <a:r>
              <a:rPr lang="ru-RU" sz="1600" b="1" dirty="0" smtClean="0"/>
              <a:t>Детектирование </a:t>
            </a:r>
          </a:p>
          <a:p>
            <a:pPr marL="0" indent="0">
              <a:buNone/>
            </a:pPr>
            <a:r>
              <a:rPr lang="ru-RU" sz="1600" dirty="0"/>
              <a:t>(выход - координаты </a:t>
            </a:r>
            <a:r>
              <a:rPr lang="ru-RU" sz="1600" dirty="0" smtClean="0"/>
              <a:t>+ номер класса)</a:t>
            </a:r>
          </a:p>
          <a:p>
            <a:pPr marL="0" indent="0">
              <a:buNone/>
            </a:pPr>
            <a:endParaRPr lang="ru-RU" sz="1600" dirty="0" smtClean="0"/>
          </a:p>
          <a:p>
            <a:pPr marL="0" indent="0">
              <a:buNone/>
            </a:pPr>
            <a:r>
              <a:rPr lang="ru-RU" sz="1600" b="1" dirty="0" smtClean="0"/>
              <a:t>Сегментация</a:t>
            </a:r>
          </a:p>
          <a:p>
            <a:pPr marL="0" indent="0">
              <a:buNone/>
            </a:pPr>
            <a:r>
              <a:rPr lang="ru-RU" sz="1600" dirty="0" smtClean="0"/>
              <a:t>(</a:t>
            </a:r>
            <a:r>
              <a:rPr lang="ru-RU" sz="1600" dirty="0"/>
              <a:t>выход - </a:t>
            </a:r>
            <a:r>
              <a:rPr lang="ru-RU" sz="1600" dirty="0" smtClean="0"/>
              <a:t>матрица меток сегментов)</a:t>
            </a:r>
          </a:p>
          <a:p>
            <a:pPr marL="0" indent="0">
              <a:buNone/>
            </a:pPr>
            <a:endParaRPr lang="ru-RU" sz="1600" dirty="0" smtClean="0"/>
          </a:p>
          <a:p>
            <a:pPr marL="0" indent="0">
              <a:buNone/>
            </a:pPr>
            <a:r>
              <a:rPr lang="ru-RU" sz="1600" b="1" dirty="0" smtClean="0"/>
              <a:t>Преобразование изображений</a:t>
            </a:r>
          </a:p>
          <a:p>
            <a:pPr marL="0" indent="0">
              <a:buNone/>
            </a:pPr>
            <a:r>
              <a:rPr lang="ru-RU" sz="1600" dirty="0" smtClean="0"/>
              <a:t>(</a:t>
            </a:r>
            <a:r>
              <a:rPr lang="ru-RU" sz="1600" dirty="0"/>
              <a:t>выход - </a:t>
            </a:r>
            <a:r>
              <a:rPr lang="ru-RU" sz="1600" dirty="0" smtClean="0"/>
              <a:t>изображения)</a:t>
            </a:r>
            <a:endParaRPr lang="ru-RU" sz="1600" dirty="0"/>
          </a:p>
          <a:p>
            <a:pPr marL="0" indent="0">
              <a:buNone/>
            </a:pPr>
            <a:endParaRPr lang="ru-RU" sz="1600" dirty="0"/>
          </a:p>
        </p:txBody>
      </p:sp>
      <p:pic>
        <p:nvPicPr>
          <p:cNvPr id="6" name="Picture 2" descr="Face-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20" y="2564381"/>
            <a:ext cx="2766481" cy="182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5370"/>
          <a:stretch/>
        </p:blipFill>
        <p:spPr>
          <a:xfrm>
            <a:off x="3457507" y="692696"/>
            <a:ext cx="2500447" cy="21173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051" y="1484784"/>
            <a:ext cx="2796235" cy="176998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4149080"/>
            <a:ext cx="4333541" cy="14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40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315416"/>
            <a:ext cx="7467600" cy="1143000"/>
          </a:xfrm>
        </p:spPr>
        <p:txBody>
          <a:bodyPr/>
          <a:lstStyle/>
          <a:p>
            <a:r>
              <a:rPr lang="en-US" dirty="0" smtClean="0"/>
              <a:t>CNN, </a:t>
            </a:r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95536" y="980728"/>
            <a:ext cx="7931224" cy="4873752"/>
          </a:xfrm>
        </p:spPr>
        <p:txBody>
          <a:bodyPr/>
          <a:lstStyle/>
          <a:p>
            <a:r>
              <a:rPr lang="ru-RU" dirty="0" err="1"/>
              <a:t>FindFace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 smtClean="0"/>
              <a:t> </a:t>
            </a:r>
            <a:r>
              <a:rPr lang="ru-RU" dirty="0"/>
              <a:t>российский веб-сервис, помогающий найти людей в социальной сети «</a:t>
            </a:r>
            <a:r>
              <a:rPr lang="ru-RU" dirty="0" err="1"/>
              <a:t>ВКонтакте</a:t>
            </a:r>
            <a:r>
              <a:rPr lang="ru-RU" dirty="0"/>
              <a:t>» по их </a:t>
            </a:r>
            <a:r>
              <a:rPr lang="ru-RU" dirty="0" smtClean="0"/>
              <a:t>фотографии.</a:t>
            </a:r>
            <a:endParaRPr lang="en-US" dirty="0" smtClean="0"/>
          </a:p>
          <a:p>
            <a:r>
              <a:rPr lang="en-US" dirty="0" err="1" smtClean="0"/>
              <a:t>Prisma</a:t>
            </a:r>
            <a:r>
              <a:rPr lang="en-US" dirty="0" smtClean="0"/>
              <a:t> – </a:t>
            </a:r>
            <a:r>
              <a:rPr lang="ru-RU" dirty="0" smtClean="0"/>
              <a:t>«превращение» фото в картины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17</a:t>
            </a:fld>
            <a:endParaRPr lang="ru-RU"/>
          </a:p>
        </p:txBody>
      </p:sp>
      <p:pic>
        <p:nvPicPr>
          <p:cNvPr id="10242" name="Picture 2" descr="Prisma_for_iOS_app_store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72390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17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315416"/>
            <a:ext cx="7467600" cy="1143000"/>
          </a:xfrm>
        </p:spPr>
        <p:txBody>
          <a:bodyPr/>
          <a:lstStyle/>
          <a:p>
            <a:r>
              <a:rPr lang="en-US" dirty="0" smtClean="0"/>
              <a:t>CNN, </a:t>
            </a:r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95536" y="980728"/>
            <a:ext cx="7931224" cy="4873752"/>
          </a:xfrm>
        </p:spPr>
        <p:txBody>
          <a:bodyPr/>
          <a:lstStyle/>
          <a:p>
            <a:r>
              <a:rPr lang="en-US" dirty="0" smtClean="0"/>
              <a:t>Yolo – </a:t>
            </a:r>
            <a:r>
              <a:rPr lang="ru-RU" dirty="0" smtClean="0"/>
              <a:t>детектирование объектов в «реальном времени» (зрение роботов)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18</a:t>
            </a:fld>
            <a:endParaRPr lang="ru-RU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344816" cy="3998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81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315416"/>
            <a:ext cx="7467600" cy="1143000"/>
          </a:xfrm>
        </p:spPr>
        <p:txBody>
          <a:bodyPr/>
          <a:lstStyle/>
          <a:p>
            <a:r>
              <a:rPr lang="en-US" dirty="0" smtClean="0"/>
              <a:t>CNN, </a:t>
            </a:r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95536" y="980728"/>
            <a:ext cx="7931224" cy="4873752"/>
          </a:xfrm>
        </p:spPr>
        <p:txBody>
          <a:bodyPr/>
          <a:lstStyle/>
          <a:p>
            <a:r>
              <a:rPr lang="ru-RU" dirty="0" smtClean="0"/>
              <a:t>Распознавание </a:t>
            </a:r>
            <a:r>
              <a:rPr lang="en-US" dirty="0" smtClean="0"/>
              <a:t>CAPTCHA</a:t>
            </a:r>
            <a:r>
              <a:rPr lang="ru-RU" dirty="0" smtClean="0"/>
              <a:t>, 99,8% (лучше, чем человек)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19</a:t>
            </a:fld>
            <a:endParaRPr lang="ru-RU"/>
          </a:p>
        </p:txBody>
      </p:sp>
      <p:pic>
        <p:nvPicPr>
          <p:cNvPr id="12290" name="Picture 2" descr="https://habrastorage.org/getpro/habr/post_images/493/8b8/335/4938b8335ed5b171c14c518f445522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08920"/>
            <a:ext cx="61912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7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315416"/>
            <a:ext cx="7467600" cy="1143000"/>
          </a:xfrm>
        </p:spPr>
        <p:txBody>
          <a:bodyPr/>
          <a:lstStyle/>
          <a:p>
            <a:r>
              <a:rPr lang="ru-RU" dirty="0" smtClean="0"/>
              <a:t>Что такое машинное обучение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95536" y="2204864"/>
            <a:ext cx="7467600" cy="1612776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Машинное обучение – это поиск </a:t>
            </a:r>
            <a:r>
              <a:rPr lang="ru-RU" dirty="0"/>
              <a:t>модели (зависимости выходных переменных от входных) на основе известных наблюдений, называемых обучающей выборкой</a:t>
            </a:r>
          </a:p>
          <a:p>
            <a:endParaRPr lang="ru-RU" dirty="0"/>
          </a:p>
        </p:txBody>
      </p:sp>
      <p:pic>
        <p:nvPicPr>
          <p:cNvPr id="1026" name="Picture 2" descr="http://vesety.com/wp-content/uploads/2015/03/header_im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4032448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699792" y="1052735"/>
            <a:ext cx="60498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i="1" dirty="0"/>
              <a:t>Любая </a:t>
            </a:r>
            <a:r>
              <a:rPr lang="ru-RU" i="1" dirty="0" smtClean="0"/>
              <a:t>достаточно развитая</a:t>
            </a:r>
            <a:r>
              <a:rPr lang="ru-RU" i="1" dirty="0"/>
              <a:t> </a:t>
            </a:r>
            <a:endParaRPr lang="ru-RU" i="1" dirty="0" smtClean="0"/>
          </a:p>
          <a:p>
            <a:pPr algn="r"/>
            <a:r>
              <a:rPr lang="ru-RU" i="1" dirty="0" smtClean="0"/>
              <a:t>технология</a:t>
            </a:r>
            <a:r>
              <a:rPr lang="ru-RU" i="1" dirty="0"/>
              <a:t> </a:t>
            </a:r>
            <a:r>
              <a:rPr lang="ru-RU" i="1" dirty="0" smtClean="0"/>
              <a:t>неотличима </a:t>
            </a:r>
            <a:r>
              <a:rPr lang="ru-RU" i="1" dirty="0"/>
              <a:t>от магии</a:t>
            </a:r>
            <a:r>
              <a:rPr lang="ru-RU" i="1" dirty="0" smtClean="0"/>
              <a:t>.</a:t>
            </a:r>
          </a:p>
          <a:p>
            <a:pPr algn="r"/>
            <a:r>
              <a:rPr lang="ru-RU" dirty="0" smtClean="0"/>
              <a:t>Третий закон Кларка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08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Используемые сейчас технологии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19256" cy="48737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Long short-term </a:t>
            </a:r>
            <a:r>
              <a:rPr lang="en-US" dirty="0" smtClean="0"/>
              <a:t>memory, LSTM</a:t>
            </a:r>
            <a:r>
              <a:rPr lang="ru-RU" dirty="0" smtClean="0"/>
              <a:t> (Долгая краткосрочная память)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20</a:t>
            </a:fld>
            <a:endParaRPr lang="ru-RU"/>
          </a:p>
        </p:txBody>
      </p:sp>
      <p:pic>
        <p:nvPicPr>
          <p:cNvPr id="9218" name="Picture 2" descr="A LSTM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64904"/>
            <a:ext cx="6768752" cy="25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60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653"/>
            <a:ext cx="8424936" cy="1143000"/>
          </a:xfrm>
        </p:spPr>
        <p:txBody>
          <a:bodyPr/>
          <a:lstStyle/>
          <a:p>
            <a:r>
              <a:rPr lang="en-US" dirty="0" smtClean="0"/>
              <a:t>LSTM, </a:t>
            </a:r>
            <a:r>
              <a:rPr lang="ru-RU" dirty="0" smtClean="0"/>
              <a:t>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1196752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Задача предсказания количества пассажиров аэропорта</a:t>
            </a:r>
            <a:endParaRPr lang="ru-RU" dirty="0"/>
          </a:p>
        </p:txBody>
      </p:sp>
      <p:pic>
        <p:nvPicPr>
          <p:cNvPr id="7" name="Picture 2" descr="Plot of the Airline Passengers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0221"/>
            <a:ext cx="6768751" cy="507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1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653"/>
            <a:ext cx="8424936" cy="1143000"/>
          </a:xfrm>
        </p:spPr>
        <p:txBody>
          <a:bodyPr/>
          <a:lstStyle/>
          <a:p>
            <a:r>
              <a:rPr lang="en-US" dirty="0"/>
              <a:t>LSTM, </a:t>
            </a:r>
            <a:r>
              <a:rPr lang="ru-RU" dirty="0"/>
              <a:t>примеры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1196752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Задача предсказания количества пассажиров аэропорта</a:t>
            </a:r>
            <a:endParaRPr lang="ru-RU" dirty="0"/>
          </a:p>
        </p:txBody>
      </p:sp>
      <p:pic>
        <p:nvPicPr>
          <p:cNvPr id="3074" name="Picture 2" descr="LSTM Trained on Regression Formulation of Passenger Prediction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39"/>
            <a:ext cx="6696744" cy="50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18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2653"/>
            <a:ext cx="8424936" cy="1143000"/>
          </a:xfrm>
        </p:spPr>
        <p:txBody>
          <a:bodyPr/>
          <a:lstStyle/>
          <a:p>
            <a:r>
              <a:rPr lang="en-US" dirty="0"/>
              <a:t>LSTM, </a:t>
            </a:r>
            <a:r>
              <a:rPr lang="ru-RU" smtClean="0"/>
              <a:t>неожиданные </a:t>
            </a:r>
            <a:r>
              <a:rPr lang="ru-RU" dirty="0" smtClean="0"/>
              <a:t>возможности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539552" y="1844824"/>
            <a:ext cx="7467600" cy="3312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PANDARUS</a:t>
            </a:r>
            <a:r>
              <a:rPr lang="en-US" sz="2800" dirty="0"/>
              <a:t>: Alas, I think he shall be come approached and the day When little </a:t>
            </a:r>
            <a:r>
              <a:rPr lang="en-US" sz="2800" dirty="0" err="1"/>
              <a:t>srain</a:t>
            </a:r>
            <a:r>
              <a:rPr lang="en-US" sz="2800" dirty="0"/>
              <a:t> would be </a:t>
            </a:r>
            <a:r>
              <a:rPr lang="en-US" sz="2800" dirty="0" err="1"/>
              <a:t>attain'd</a:t>
            </a:r>
            <a:r>
              <a:rPr lang="en-US" sz="2800" dirty="0"/>
              <a:t> into being never fed, And who is but a chain and subjects of his death, I should not sleep.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9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7467600" cy="1143000"/>
          </a:xfrm>
        </p:spPr>
        <p:txBody>
          <a:bodyPr/>
          <a:lstStyle/>
          <a:p>
            <a:r>
              <a:rPr lang="en-US" dirty="0" smtClean="0"/>
              <a:t>CNN + LSTM?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24</a:t>
            </a:fld>
            <a:endParaRPr lang="ru-RU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6960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5549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7467600" cy="1143000"/>
          </a:xfrm>
        </p:spPr>
        <p:txBody>
          <a:bodyPr/>
          <a:lstStyle/>
          <a:p>
            <a:r>
              <a:rPr lang="en-US" dirty="0" smtClean="0"/>
              <a:t>CNN + LSTM?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25</a:t>
            </a:fld>
            <a:endParaRPr lang="ru-RU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534467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7467600" cy="1143000"/>
          </a:xfrm>
        </p:spPr>
        <p:txBody>
          <a:bodyPr/>
          <a:lstStyle/>
          <a:p>
            <a:r>
              <a:rPr lang="en-US" dirty="0"/>
              <a:t>CNN + </a:t>
            </a:r>
            <a:r>
              <a:rPr lang="en-US" dirty="0" smtClean="0"/>
              <a:t>LSTM = &lt;3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26</a:t>
            </a:fld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61" y="1556792"/>
            <a:ext cx="9162061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61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2420888"/>
            <a:ext cx="6120680" cy="1143000"/>
          </a:xfrm>
        </p:spPr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99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Где используется машинное обучение?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Обработка различных численно-признаковых данных (цена на недвижимость, курсы акций и т.д.)</a:t>
            </a:r>
          </a:p>
          <a:p>
            <a:r>
              <a:rPr lang="ru-RU" dirty="0" smtClean="0"/>
              <a:t>Обработка изображений</a:t>
            </a:r>
          </a:p>
          <a:p>
            <a:r>
              <a:rPr lang="ru-RU" dirty="0" smtClean="0"/>
              <a:t>Обработка текста</a:t>
            </a:r>
          </a:p>
          <a:p>
            <a:r>
              <a:rPr lang="ru-RU" dirty="0" smtClean="0"/>
              <a:t>Обработка звука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31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ru-RU" dirty="0" smtClean="0"/>
              <a:t>Как это работает? Некоторые подходы МО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Линейная регрессия	</a:t>
            </a:r>
          </a:p>
          <a:p>
            <a:r>
              <a:rPr lang="ru-RU" dirty="0" smtClean="0"/>
              <a:t>Машина опорных векторов</a:t>
            </a:r>
          </a:p>
          <a:p>
            <a:r>
              <a:rPr lang="ru-RU" dirty="0" smtClean="0"/>
              <a:t>Метод </a:t>
            </a:r>
            <a:r>
              <a:rPr lang="en-US" dirty="0" smtClean="0"/>
              <a:t>k-</a:t>
            </a:r>
            <a:r>
              <a:rPr lang="ru-RU" dirty="0" smtClean="0"/>
              <a:t>средних</a:t>
            </a:r>
          </a:p>
          <a:p>
            <a:r>
              <a:rPr lang="ru-RU" dirty="0" smtClean="0"/>
              <a:t>Деревья решений</a:t>
            </a:r>
          </a:p>
          <a:p>
            <a:r>
              <a:rPr lang="ru-RU" dirty="0" smtClean="0"/>
              <a:t>Нейронные сети (</a:t>
            </a:r>
            <a:r>
              <a:rPr lang="ru-RU" dirty="0" err="1" smtClean="0"/>
              <a:t>нейросети</a:t>
            </a:r>
            <a:r>
              <a:rPr lang="ru-RU" dirty="0" smtClean="0"/>
              <a:t>)</a:t>
            </a:r>
          </a:p>
          <a:p>
            <a:r>
              <a:rPr lang="ru-RU" dirty="0" smtClean="0"/>
              <a:t>И многие-многие другие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26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Линейная регрессия, 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y = </a:t>
            </a:r>
            <a:r>
              <a:rPr lang="en-US" dirty="0" err="1" smtClean="0"/>
              <a:t>kx</a:t>
            </a:r>
            <a:r>
              <a:rPr lang="en-US" dirty="0" smtClean="0"/>
              <a:t> + b</a:t>
            </a:r>
          </a:p>
          <a:p>
            <a:pPr marL="0" indent="0" algn="ctr">
              <a:buNone/>
            </a:pPr>
            <a:r>
              <a:rPr lang="ru-RU" dirty="0" smtClean="0"/>
              <a:t>Параметры подбираются МНК</a:t>
            </a:r>
            <a:endParaRPr lang="ru-RU" dirty="0"/>
          </a:p>
        </p:txBody>
      </p:sp>
      <p:pic>
        <p:nvPicPr>
          <p:cNvPr id="4098" name="Picture 2" descr="http://www.machinelearning.ru/wiki/images/thumb/3/38/Regression_onedim.png/500px-Regression_oned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5472608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36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5975" y="-171400"/>
            <a:ext cx="7467600" cy="1143000"/>
          </a:xfrm>
        </p:spPr>
        <p:txBody>
          <a:bodyPr/>
          <a:lstStyle/>
          <a:p>
            <a:r>
              <a:rPr lang="ru-RU" dirty="0" smtClean="0"/>
              <a:t>Деревья решений, пример</a:t>
            </a:r>
            <a:endParaRPr lang="ru-RU" dirty="0"/>
          </a:p>
        </p:txBody>
      </p:sp>
      <p:pic>
        <p:nvPicPr>
          <p:cNvPr id="4" name="Picture 4" descr="lemon48.png (1281×1073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120" y="1258482"/>
            <a:ext cx="2267587" cy="189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fruitymarket.ru/static/img/0000/0002/9182/29182366.7qzev5az0z.jpg?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" t="7098" r="3591" b="8907"/>
          <a:stretch/>
        </p:blipFill>
        <p:spPr bwMode="auto">
          <a:xfrm>
            <a:off x="5550408" y="1129841"/>
            <a:ext cx="2609231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blackver.com/pictures/pages/projects/black_eyed_balls/tennis/tennis-ball-no-log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9" t="6721" r="29022" b="10119"/>
          <a:stretch/>
        </p:blipFill>
        <p:spPr bwMode="auto">
          <a:xfrm>
            <a:off x="2866072" y="3400782"/>
            <a:ext cx="244827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wwf.usue.ru/pic/earth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75" y="3544798"/>
            <a:ext cx="2222939" cy="222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344" y="3544798"/>
            <a:ext cx="3065238" cy="2122961"/>
          </a:xfrm>
          <a:prstGeom prst="rect">
            <a:avLst/>
          </a:prstGeom>
        </p:spPr>
      </p:pic>
      <p:sp>
        <p:nvSpPr>
          <p:cNvPr id="14" name="Номер слайда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68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5975" y="-171400"/>
            <a:ext cx="7467600" cy="1143000"/>
          </a:xfrm>
        </p:spPr>
        <p:txBody>
          <a:bodyPr/>
          <a:lstStyle/>
          <a:p>
            <a:r>
              <a:rPr lang="ru-RU" dirty="0" smtClean="0"/>
              <a:t>Деревья решений, пример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9" name="Объект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655736"/>
              </p:ext>
            </p:extLst>
          </p:nvPr>
        </p:nvGraphicFramePr>
        <p:xfrm>
          <a:off x="251520" y="1458704"/>
          <a:ext cx="8229600" cy="4329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4" descr="lemon48.png (1281×1073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16" y="4295616"/>
            <a:ext cx="872077" cy="73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fruitymarket.ru/static/img/0000/0002/9182/29182366.7qzev5az0z.jpg?1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2" t="7098" r="3591" b="8907"/>
          <a:stretch/>
        </p:blipFill>
        <p:spPr bwMode="auto">
          <a:xfrm>
            <a:off x="2834728" y="5547254"/>
            <a:ext cx="867350" cy="6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wwf.usue.ru/pic/earth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39" y="4151600"/>
            <a:ext cx="679289" cy="6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1789" y="5449652"/>
            <a:ext cx="1108627" cy="767827"/>
          </a:xfrm>
          <a:prstGeom prst="rect">
            <a:avLst/>
          </a:prstGeom>
        </p:spPr>
      </p:pic>
      <p:pic>
        <p:nvPicPr>
          <p:cNvPr id="14" name="Picture 8" descr="http://www.blackver.com/pictures/pages/projects/black_eyed_balls/tennis/tennis-ball-no-logo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9" t="6721" r="29022" b="10119"/>
          <a:stretch/>
        </p:blipFill>
        <p:spPr bwMode="auto">
          <a:xfrm>
            <a:off x="7030616" y="4151600"/>
            <a:ext cx="911726" cy="88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56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Нейросети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8</a:t>
            </a:fld>
            <a:endParaRPr lang="ru-RU"/>
          </a:p>
        </p:txBody>
      </p:sp>
      <p:pic>
        <p:nvPicPr>
          <p:cNvPr id="5" name="Picture 2" descr="https://habrastorage.org/files/f7b/65b/711/f7b65b7113f94acfb8556872e96d0740.pn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7"/>
          <a:stretch/>
        </p:blipFill>
        <p:spPr bwMode="auto">
          <a:xfrm>
            <a:off x="457200" y="1949547"/>
            <a:ext cx="7467600" cy="41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57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Нейросети</a:t>
            </a:r>
            <a:r>
              <a:rPr lang="ru-RU" dirty="0" smtClean="0"/>
              <a:t>, функция активации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9</a:t>
            </a:fld>
            <a:endParaRPr lang="ru-RU"/>
          </a:p>
        </p:txBody>
      </p:sp>
      <p:pic>
        <p:nvPicPr>
          <p:cNvPr id="5" name="Picture 2" descr="https://habrastorage.org/files/93b/567/307/93b5673077b34c90ba8896f748238805.pn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3" b="10377"/>
          <a:stretch/>
        </p:blipFill>
        <p:spPr bwMode="auto">
          <a:xfrm>
            <a:off x="457200" y="2131374"/>
            <a:ext cx="7467600" cy="381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62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117</TotalTime>
  <Words>346</Words>
  <Application>Microsoft Office PowerPoint</Application>
  <PresentationFormat>Экран (4:3)</PresentationFormat>
  <Paragraphs>106</Paragraphs>
  <Slides>27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Эркер</vt:lpstr>
      <vt:lpstr>Машинное обучение</vt:lpstr>
      <vt:lpstr>Что такое машинное обучение</vt:lpstr>
      <vt:lpstr>Где используется машинное обучение?</vt:lpstr>
      <vt:lpstr>Как это работает? Некоторые подходы МО</vt:lpstr>
      <vt:lpstr>Линейная регрессия, пример</vt:lpstr>
      <vt:lpstr>Деревья решений, пример</vt:lpstr>
      <vt:lpstr>Деревья решений, пример</vt:lpstr>
      <vt:lpstr>Нейросети</vt:lpstr>
      <vt:lpstr>Нейросети, функция активации</vt:lpstr>
      <vt:lpstr>Нейросети, пример</vt:lpstr>
      <vt:lpstr>Нейросети, пример</vt:lpstr>
      <vt:lpstr>Используемые сейчас технологии </vt:lpstr>
      <vt:lpstr>сверточные нейросети, причины популярности</vt:lpstr>
      <vt:lpstr>Визуализация сверточных слоев</vt:lpstr>
      <vt:lpstr>Современные CNN</vt:lpstr>
      <vt:lpstr>Использование CNN</vt:lpstr>
      <vt:lpstr>CNN, примеры</vt:lpstr>
      <vt:lpstr>CNN, примеры</vt:lpstr>
      <vt:lpstr>CNN, примеры</vt:lpstr>
      <vt:lpstr>Используемые сейчас технологии </vt:lpstr>
      <vt:lpstr>LSTM, примеры</vt:lpstr>
      <vt:lpstr>LSTM, примеры</vt:lpstr>
      <vt:lpstr>LSTM, неожиданные возможности</vt:lpstr>
      <vt:lpstr>CNN + LSTM?</vt:lpstr>
      <vt:lpstr>CNN + LSTM?</vt:lpstr>
      <vt:lpstr>CNN + LSTM = &lt;3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Prothet</dc:creator>
  <cp:lastModifiedBy>Prothet</cp:lastModifiedBy>
  <cp:revision>10</cp:revision>
  <dcterms:created xsi:type="dcterms:W3CDTF">2017-02-28T22:17:51Z</dcterms:created>
  <dcterms:modified xsi:type="dcterms:W3CDTF">2017-03-01T00:15:22Z</dcterms:modified>
</cp:coreProperties>
</file>